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492" autoAdjust="0"/>
  </p:normalViewPr>
  <p:slideViewPr>
    <p:cSldViewPr>
      <p:cViewPr varScale="1">
        <p:scale>
          <a:sx n="96" d="100"/>
          <a:sy n="96" d="100"/>
        </p:scale>
        <p:origin x="86" y="1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6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9B8B17-BEF2-4F62-8FBF-80483B570794}" type="datetime1">
              <a:rPr lang="pl-PL" smtClean="0"/>
              <a:t>29.09.2022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F91AC-F6C3-4D5D-A288-3896BAECDD4E}" type="datetime1">
              <a:rPr lang="pl-PL" smtClean="0"/>
              <a:pPr/>
              <a:t>29.09.2022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86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wadraty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Prostokąt zaokrąglony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10" name="Prostokąt z rogami zaokrąglonymi z jednej strony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53A817-5932-4EA4-8236-C77577C4B595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073B8-3D4B-4A9A-88E5-2CC81AA3643E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wadraty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Prostokąt zaokrąglony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10" name="Prostokąt z rogami zaokrąglonymi z jednej strony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grpSp>
        <p:nvGrpSpPr>
          <p:cNvPr id="15" name="grafika dolna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Dowolny kształt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17" name="Prostokąt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</p:grp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F1393-0F80-42F3-8014-86D19428FF76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64D131-F30E-4033-B6F2-988826A84A9A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wadraty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Prostokąt zaokrąglony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10" name="Prostokąt z rogami zaokrąglonymi z jednej strony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grpSp>
        <p:nvGrpSpPr>
          <p:cNvPr id="19" name="grafika dolna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Dowolny kształt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21" name="Prostokąt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E69BE0-6A01-48C8-8DA6-AE4351922780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1EEBFB-4073-489E-BEBE-A07DEEF95DEB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924A7-87BA-4D6C-81FA-D15B9CE01B6A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B1AC8E-3E89-4495-8D48-4495CBD006C0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a dolna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Dowolny kształt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10" name="Prostokąt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</p:grp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A58D4B-E2ED-4513-A44F-D7577051D293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D219B-0996-42A4-A541-66D2157E90B0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13582F-D4AA-4191-A082-174B118DF950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dolna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Dowolny kształt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18" name="Prostokąt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noProof="0" dirty="0"/>
            </a:p>
          </p:txBody>
        </p:sp>
      </p:grpSp>
      <p:grpSp>
        <p:nvGrpSpPr>
          <p:cNvPr id="7" name="kwadraty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Prostokąt zaokrąglony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10" name="Prostokąt z rogami zaokrąglonymi z jednej strony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7D726D0E-5FB7-4E6F-AA7A-421284A54AAF}" type="datetime1">
              <a:rPr lang="pl-PL" noProof="0" smtClean="0"/>
              <a:t>29.09.2022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1924" y="1700808"/>
            <a:ext cx="5904656" cy="4536504"/>
          </a:xfrm>
        </p:spPr>
        <p:txBody>
          <a:bodyPr rtlCol="0">
            <a:normAutofit fontScale="90000"/>
          </a:bodyPr>
          <a:lstStyle/>
          <a:p>
            <a:pPr rtl="0"/>
            <a:br>
              <a:rPr lang="pl-PL" sz="4800" b="1" dirty="0">
                <a:latin typeface="Bookman Old Style" panose="02050604050505020204" pitchFamily="18" charset="0"/>
              </a:rPr>
            </a:br>
            <a:br>
              <a:rPr lang="pl-PL" sz="4800" b="1" dirty="0">
                <a:latin typeface="Bookman Old Style" panose="02050604050505020204" pitchFamily="18" charset="0"/>
              </a:rPr>
            </a:br>
            <a:r>
              <a:rPr lang="pl-PL" sz="4800" b="1" dirty="0">
                <a:latin typeface="Bookman Old Style" panose="02050604050505020204" pitchFamily="18" charset="0"/>
              </a:rPr>
              <a:t>Quiz literacki dla chłopców z okazji </a:t>
            </a:r>
            <a:br>
              <a:rPr lang="pl-PL" sz="4800" b="1" dirty="0">
                <a:latin typeface="Bookman Old Style" panose="02050604050505020204" pitchFamily="18" charset="0"/>
              </a:rPr>
            </a:br>
            <a:r>
              <a:rPr lang="pl-PL" sz="4800" b="1" dirty="0">
                <a:latin typeface="Bookman Old Style" panose="02050604050505020204" pitchFamily="18" charset="0"/>
              </a:rPr>
              <a:t>Dnia Chłopaka</a:t>
            </a:r>
            <a:br>
              <a:rPr lang="pl-PL" sz="4800" dirty="0"/>
            </a:br>
            <a:br>
              <a:rPr lang="pl-PL" sz="4800" dirty="0"/>
            </a:br>
            <a:r>
              <a:rPr lang="pl-PL" sz="2400" dirty="0"/>
              <a:t>Spośród czterech bohaterów płci męskiej tylko jeden pasuje do podanej książki. Wiesz, który?</a:t>
            </a:r>
            <a:br>
              <a:rPr lang="pl-PL" sz="2400" dirty="0"/>
            </a:br>
            <a:r>
              <a:rPr lang="pl-PL" sz="2400" dirty="0"/>
              <a:t>Spróbuj dopasować postać do tytułu w jak najkrótszym czasie. </a:t>
            </a:r>
            <a:br>
              <a:rPr lang="pl-PL" sz="2400" dirty="0"/>
            </a:br>
            <a:r>
              <a:rPr lang="pl-PL" sz="2400" dirty="0"/>
              <a:t>Zapraszam serdecznie do zabawy </a:t>
            </a:r>
            <a:r>
              <a:rPr lang="pl-PL" sz="2400" dirty="0">
                <a:sym typeface="Wingdings" panose="05000000000000000000" pitchFamily="2" charset="2"/>
              </a:rPr>
              <a:t></a:t>
            </a:r>
            <a:br>
              <a:rPr lang="pl-PL" sz="2400" dirty="0">
                <a:sym typeface="Wingdings" panose="05000000000000000000" pitchFamily="2" charset="2"/>
              </a:rPr>
            </a:br>
            <a:br>
              <a:rPr lang="pl-PL" sz="2400" dirty="0">
                <a:sym typeface="Wingdings" panose="05000000000000000000" pitchFamily="2" charset="2"/>
              </a:rPr>
            </a:br>
            <a:r>
              <a:rPr lang="pl-PL" sz="2400" dirty="0">
                <a:sym typeface="Wingdings" panose="05000000000000000000" pitchFamily="2" charset="2"/>
              </a:rPr>
              <a:t>Powodzenia!                                           </a:t>
            </a:r>
            <a:r>
              <a:rPr lang="pl-PL" sz="1400" i="1" dirty="0">
                <a:sym typeface="Wingdings" panose="05000000000000000000" pitchFamily="2" charset="2"/>
              </a:rPr>
              <a:t>Hanna Włosek</a:t>
            </a:r>
            <a:br>
              <a:rPr lang="pl-PL" sz="2400" dirty="0">
                <a:sym typeface="Wingdings" panose="05000000000000000000" pitchFamily="2" charset="2"/>
              </a:rPr>
            </a:br>
            <a:endParaRPr lang="pl-PL" sz="4800" dirty="0"/>
          </a:p>
        </p:txBody>
      </p:sp>
      <p:pic>
        <p:nvPicPr>
          <p:cNvPr id="1026" name="Picture 2" descr="10,623 Chłopiec Myślący Grafika Wektorowa, Clipartów i Ilustracji - 123RF">
            <a:extLst>
              <a:ext uri="{FF2B5EF4-FFF2-40B4-BE49-F238E27FC236}">
                <a16:creationId xmlns:a16="http://schemas.microsoft.com/office/drawing/2014/main" id="{4B5A9C27-8B13-46A0-061B-72986A31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984298"/>
            <a:ext cx="3457122" cy="50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136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908448"/>
          </a:xfrm>
        </p:spPr>
        <p:txBody>
          <a:bodyPr/>
          <a:lstStyle/>
          <a:p>
            <a:pPr algn="ctr"/>
            <a:r>
              <a:rPr lang="pl-PL" dirty="0"/>
              <a:t> 9.  „Kamienie na szaniec” – Aleksander Kamiński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92" y="1700808"/>
            <a:ext cx="3600400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Rudy</a:t>
            </a:r>
          </a:p>
          <a:p>
            <a:r>
              <a:rPr lang="pl-PL" dirty="0"/>
              <a:t>Ron</a:t>
            </a:r>
          </a:p>
          <a:p>
            <a:r>
              <a:rPr lang="pl-PL" dirty="0"/>
              <a:t>Zgredek</a:t>
            </a:r>
          </a:p>
          <a:p>
            <a:r>
              <a:rPr lang="pl-PL" dirty="0"/>
              <a:t>Feri Acz</a:t>
            </a:r>
            <a:endParaRPr lang="fr-FR" dirty="0"/>
          </a:p>
        </p:txBody>
      </p:sp>
      <p:pic>
        <p:nvPicPr>
          <p:cNvPr id="5" name="Obraz 4" descr="Kamienie na szaniec&quot;. Brutalny koniec niewinności [RECENZJA] -  Telemagazyn.pl">
            <a:extLst>
              <a:ext uri="{FF2B5EF4-FFF2-40B4-BE49-F238E27FC236}">
                <a16:creationId xmlns:a16="http://schemas.microsoft.com/office/drawing/2014/main" id="{80B8FCEB-87D4-FF75-D5C8-30FAB1209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2564904"/>
            <a:ext cx="4881226" cy="325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2592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692424"/>
          </a:xfrm>
        </p:spPr>
        <p:txBody>
          <a:bodyPr/>
          <a:lstStyle/>
          <a:p>
            <a:pPr algn="ctr"/>
            <a:r>
              <a:rPr lang="pl-PL" dirty="0"/>
              <a:t>  10. „Balladyna” – Juliusz Słowacki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844824"/>
            <a:ext cx="3888432" cy="4104456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duch Jakuba Marleya</a:t>
            </a:r>
          </a:p>
          <a:p>
            <a:r>
              <a:rPr lang="pl-PL" dirty="0"/>
              <a:t>Skierka</a:t>
            </a:r>
          </a:p>
          <a:p>
            <a:r>
              <a:rPr lang="pl-PL" dirty="0"/>
              <a:t>lis</a:t>
            </a:r>
          </a:p>
          <a:p>
            <a:r>
              <a:rPr lang="pl-PL" dirty="0"/>
              <a:t>Euzebiusz</a:t>
            </a:r>
            <a:endParaRPr lang="fr-FR" dirty="0"/>
          </a:p>
        </p:txBody>
      </p:sp>
      <p:pic>
        <p:nvPicPr>
          <p:cNvPr id="5" name="Obraz 4" descr="Balladyna&quot;-Juliusz Słowacki test | sameQuizy">
            <a:extLst>
              <a:ext uri="{FF2B5EF4-FFF2-40B4-BE49-F238E27FC236}">
                <a16:creationId xmlns:a16="http://schemas.microsoft.com/office/drawing/2014/main" id="{85CD0B28-798E-C1B5-C663-ED5E2DD3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2924944"/>
            <a:ext cx="4893431" cy="2851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4162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908448"/>
          </a:xfrm>
        </p:spPr>
        <p:txBody>
          <a:bodyPr/>
          <a:lstStyle/>
          <a:p>
            <a:pPr algn="ctr"/>
            <a:r>
              <a:rPr lang="pl-PL" dirty="0"/>
              <a:t> 11.  „Opowieść wigilijna” – Karol Dickens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92" y="1700808"/>
            <a:ext cx="3600400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Collin</a:t>
            </a:r>
          </a:p>
          <a:p>
            <a:r>
              <a:rPr lang="pl-PL" dirty="0"/>
              <a:t>Alek</a:t>
            </a:r>
          </a:p>
          <a:p>
            <a:r>
              <a:rPr lang="pl-PL" dirty="0"/>
              <a:t>Aslan</a:t>
            </a:r>
          </a:p>
          <a:p>
            <a:r>
              <a:rPr lang="pl-PL" dirty="0"/>
              <a:t>Fred</a:t>
            </a:r>
            <a:endParaRPr lang="fr-FR" dirty="0"/>
          </a:p>
        </p:txBody>
      </p:sp>
      <p:pic>
        <p:nvPicPr>
          <p:cNvPr id="4" name="Obraz 3" descr="Opowieść wigilijna Charlesa Dickensa najpopularniejsza opowieść o świętach  | Newsweek">
            <a:extLst>
              <a:ext uri="{FF2B5EF4-FFF2-40B4-BE49-F238E27FC236}">
                <a16:creationId xmlns:a16="http://schemas.microsoft.com/office/drawing/2014/main" id="{2AEF4EDF-A8EA-4171-AA77-E4F4069D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38" y="2780928"/>
            <a:ext cx="473281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8724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692424"/>
          </a:xfrm>
        </p:spPr>
        <p:txBody>
          <a:bodyPr/>
          <a:lstStyle/>
          <a:p>
            <a:pPr algn="ctr"/>
            <a:r>
              <a:rPr lang="pl-PL" dirty="0"/>
              <a:t>  12. „Mały Książę” – Antoine de Saint-</a:t>
            </a:r>
            <a:r>
              <a:rPr lang="pl-PL" dirty="0" err="1"/>
              <a:t>Exupéry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844824"/>
            <a:ext cx="3888432" cy="4104456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doktor Paj-Chi-</a:t>
            </a:r>
            <a:r>
              <a:rPr lang="pl-PL" dirty="0" err="1"/>
              <a:t>Wo</a:t>
            </a:r>
            <a:endParaRPr lang="pl-PL" dirty="0"/>
          </a:p>
          <a:p>
            <a:r>
              <a:rPr lang="pl-PL" dirty="0"/>
              <a:t>Cześnik</a:t>
            </a:r>
          </a:p>
          <a:p>
            <a:r>
              <a:rPr lang="pl-PL" dirty="0"/>
              <a:t>Astronom</a:t>
            </a:r>
          </a:p>
          <a:p>
            <a:r>
              <a:rPr lang="pl-PL" dirty="0"/>
              <a:t>Miluś</a:t>
            </a:r>
          </a:p>
          <a:p>
            <a:endParaRPr lang="pl-PL" dirty="0"/>
          </a:p>
          <a:p>
            <a:endParaRPr lang="pl-PL" dirty="0"/>
          </a:p>
          <a:p>
            <a:endParaRPr lang="fr-FR" dirty="0"/>
          </a:p>
        </p:txBody>
      </p:sp>
      <p:pic>
        <p:nvPicPr>
          <p:cNvPr id="4" name="Obraz 3" descr="Mały Książę o tym, by nie zatracać wrażliwości">
            <a:extLst>
              <a:ext uri="{FF2B5EF4-FFF2-40B4-BE49-F238E27FC236}">
                <a16:creationId xmlns:a16="http://schemas.microsoft.com/office/drawing/2014/main" id="{A10119C8-62DA-82B1-D971-37FC87556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2852936"/>
            <a:ext cx="5760720" cy="288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83049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60" y="548680"/>
            <a:ext cx="8208911" cy="1296144"/>
          </a:xfrm>
        </p:spPr>
        <p:txBody>
          <a:bodyPr/>
          <a:lstStyle/>
          <a:p>
            <a:pPr algn="ctr"/>
            <a:r>
              <a:rPr lang="pl-PL" dirty="0"/>
              <a:t>  Jestem ciekawa, jak Wam poszło </a:t>
            </a:r>
            <a:br>
              <a:rPr lang="pl-PL" dirty="0"/>
            </a:br>
            <a:r>
              <a:rPr lang="pl-PL" dirty="0"/>
              <a:t>rozwiązanie quizu?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2204864"/>
            <a:ext cx="4104456" cy="4176464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pPr marL="0" indent="0" algn="ctr">
              <a:buNone/>
            </a:pPr>
            <a:r>
              <a:rPr lang="pl-PL" dirty="0"/>
              <a:t> Ile czasu zajęła Wam zabawa?</a:t>
            </a:r>
          </a:p>
          <a:p>
            <a:pPr marL="0" indent="0" algn="ctr">
              <a:buNone/>
            </a:pPr>
            <a:r>
              <a:rPr lang="pl-PL" dirty="0"/>
              <a:t>Mam nadzieję, że moje zagadki nie sprawiły Wam żadnego kłopotu! </a:t>
            </a:r>
            <a:r>
              <a:rPr lang="pl-PL" sz="8000" dirty="0">
                <a:sym typeface="Wingdings" panose="05000000000000000000" pitchFamily="2" charset="2"/>
              </a:rPr>
              <a:t></a:t>
            </a:r>
            <a:r>
              <a:rPr lang="pl-PL" dirty="0"/>
              <a:t> </a:t>
            </a:r>
            <a:endParaRPr lang="pl-PL" sz="1400" dirty="0"/>
          </a:p>
          <a:p>
            <a:pPr marL="0" indent="0" algn="ctr">
              <a:buNone/>
            </a:pPr>
            <a:r>
              <a:rPr lang="pl-PL" sz="1100" dirty="0"/>
              <a:t>Rozwiązań szukajcie na stronie internetowej szkoły.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fr-FR" dirty="0"/>
          </a:p>
        </p:txBody>
      </p:sp>
      <p:pic>
        <p:nvPicPr>
          <p:cNvPr id="3078" name="Picture 6" descr="Naklejka Stos książek - PIXERS.PL">
            <a:extLst>
              <a:ext uri="{FF2B5EF4-FFF2-40B4-BE49-F238E27FC236}">
                <a16:creationId xmlns:a16="http://schemas.microsoft.com/office/drawing/2014/main" id="{8388D9F4-3BDC-EC22-5659-85B904273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r="4299" b="1176"/>
          <a:stretch/>
        </p:blipFill>
        <p:spPr bwMode="auto">
          <a:xfrm>
            <a:off x="6238428" y="1988840"/>
            <a:ext cx="3528392" cy="38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oper online - bezpłatny i prosty">
            <a:extLst>
              <a:ext uri="{FF2B5EF4-FFF2-40B4-BE49-F238E27FC236}">
                <a16:creationId xmlns:a16="http://schemas.microsoft.com/office/drawing/2014/main" id="{3E8517EF-BB71-BCFD-0833-4DDA5040F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r="-2775"/>
          <a:stretch/>
        </p:blipFill>
        <p:spPr bwMode="auto">
          <a:xfrm>
            <a:off x="1557908" y="692696"/>
            <a:ext cx="2094195" cy="18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973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1.  „Mikołajek” – Jean Jacques Sempé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1700808"/>
            <a:ext cx="3888432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Hobbit</a:t>
            </a:r>
          </a:p>
          <a:p>
            <a:r>
              <a:rPr lang="pl-PL" dirty="0"/>
              <a:t>Rosół</a:t>
            </a:r>
          </a:p>
          <a:p>
            <a:r>
              <a:rPr lang="pl-PL" dirty="0"/>
              <a:t>Tomek</a:t>
            </a:r>
          </a:p>
          <a:p>
            <a:r>
              <a:rPr lang="pl-PL" dirty="0"/>
              <a:t>Oskar</a:t>
            </a:r>
            <a:endParaRPr lang="fr-FR" dirty="0"/>
          </a:p>
        </p:txBody>
      </p:sp>
      <p:pic>
        <p:nvPicPr>
          <p:cNvPr id="4" name="Obraz 3" descr="Mikołajek” w kanale Stopklatka TV - SATKurier.pl">
            <a:extLst>
              <a:ext uri="{FF2B5EF4-FFF2-40B4-BE49-F238E27FC236}">
                <a16:creationId xmlns:a16="http://schemas.microsoft.com/office/drawing/2014/main" id="{11A0F624-9620-881E-8100-9AEFFB78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2276872"/>
            <a:ext cx="3888432" cy="3864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450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 2. „Chłopcy z Placu Broni” – Ferenc Molnar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700808"/>
            <a:ext cx="2952328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Mikołajek</a:t>
            </a:r>
          </a:p>
          <a:p>
            <a:r>
              <a:rPr lang="pl-PL" dirty="0"/>
              <a:t>Lasse</a:t>
            </a:r>
          </a:p>
          <a:p>
            <a:r>
              <a:rPr lang="pl-PL" dirty="0"/>
              <a:t>Nemeczek</a:t>
            </a:r>
          </a:p>
          <a:p>
            <a:r>
              <a:rPr lang="pl-PL" dirty="0"/>
              <a:t>Ananiasz</a:t>
            </a:r>
            <a:endParaRPr lang="fr-FR" dirty="0"/>
          </a:p>
        </p:txBody>
      </p:sp>
      <p:pic>
        <p:nvPicPr>
          <p:cNvPr id="5" name="Obraz 4" descr="Chłopcy z Placu Broni - audiobook - Polonista.eu">
            <a:extLst>
              <a:ext uri="{FF2B5EF4-FFF2-40B4-BE49-F238E27FC236}">
                <a16:creationId xmlns:a16="http://schemas.microsoft.com/office/drawing/2014/main" id="{2A1F6268-7D9F-ECDB-2BCC-9F2908F8D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2564904"/>
            <a:ext cx="5760720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3277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3.  „Szkoła latania” – Janusz Christa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1700808"/>
            <a:ext cx="3888432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Kajko</a:t>
            </a:r>
          </a:p>
          <a:p>
            <a:r>
              <a:rPr lang="pl-PL" dirty="0"/>
              <a:t>„Zośka”</a:t>
            </a:r>
          </a:p>
          <a:p>
            <a:r>
              <a:rPr lang="pl-PL" dirty="0"/>
              <a:t>Dick</a:t>
            </a:r>
          </a:p>
          <a:p>
            <a:r>
              <a:rPr lang="pl-PL" dirty="0"/>
              <a:t>Tadeusz</a:t>
            </a:r>
            <a:endParaRPr lang="fr-FR" dirty="0"/>
          </a:p>
        </p:txBody>
      </p:sp>
      <p:pic>
        <p:nvPicPr>
          <p:cNvPr id="5" name="Obraz 4" descr="Smok Miluś | Kajko i Kokosz Wiki | Fandom">
            <a:extLst>
              <a:ext uri="{FF2B5EF4-FFF2-40B4-BE49-F238E27FC236}">
                <a16:creationId xmlns:a16="http://schemas.microsoft.com/office/drawing/2014/main" id="{03E17C10-0C00-F247-05F1-189B60BF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2380971"/>
            <a:ext cx="3464361" cy="3002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1210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 4. „Zemsta” – Aleksander Fredro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700808"/>
            <a:ext cx="2952328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Geograf</a:t>
            </a:r>
          </a:p>
          <a:p>
            <a:r>
              <a:rPr lang="pl-PL" dirty="0"/>
              <a:t>Petroniusz</a:t>
            </a:r>
          </a:p>
          <a:p>
            <a:r>
              <a:rPr lang="pl-PL" dirty="0"/>
              <a:t>Adaś</a:t>
            </a:r>
          </a:p>
          <a:p>
            <a:r>
              <a:rPr lang="pl-PL" dirty="0"/>
              <a:t>Rejent</a:t>
            </a:r>
            <a:endParaRPr lang="fr-FR" dirty="0"/>
          </a:p>
        </p:txBody>
      </p:sp>
      <p:pic>
        <p:nvPicPr>
          <p:cNvPr id="4" name="Obraz 3" descr="Oglądaj film &quot;Zemsta&quot; online w PREMIERY CANAL+">
            <a:extLst>
              <a:ext uri="{FF2B5EF4-FFF2-40B4-BE49-F238E27FC236}">
                <a16:creationId xmlns:a16="http://schemas.microsoft.com/office/drawing/2014/main" id="{78F4876C-B5FD-202F-D5D9-EC4853033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63" y="2492896"/>
            <a:ext cx="5760720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9629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5.  „Pan Tadeusz” – Adam Mickiewicz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468" y="1700808"/>
            <a:ext cx="3384376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Mateusz</a:t>
            </a:r>
          </a:p>
          <a:p>
            <a:r>
              <a:rPr lang="pl-PL" dirty="0"/>
              <a:t>Soplica</a:t>
            </a:r>
          </a:p>
          <a:p>
            <a:r>
              <a:rPr lang="pl-PL" dirty="0"/>
              <a:t>Piotr</a:t>
            </a:r>
          </a:p>
          <a:p>
            <a:r>
              <a:rPr lang="pl-PL" dirty="0"/>
              <a:t>Mały Książę</a:t>
            </a:r>
            <a:endParaRPr lang="fr-FR" dirty="0"/>
          </a:p>
        </p:txBody>
      </p:sp>
      <p:pic>
        <p:nvPicPr>
          <p:cNvPr id="2050" name="Picture 2" descr="Pan Tadeusz&quot; po kaszubsku! - Dziennik.pl">
            <a:extLst>
              <a:ext uri="{FF2B5EF4-FFF2-40B4-BE49-F238E27FC236}">
                <a16:creationId xmlns:a16="http://schemas.microsoft.com/office/drawing/2014/main" id="{1203544A-46AD-0AFA-DDFC-34DF57FC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2493640"/>
            <a:ext cx="49292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0892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 6. „Akademia Pana Kleksa” – Jan Brzechwa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700808"/>
            <a:ext cx="3312368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Ebenezer Scrooge</a:t>
            </a:r>
          </a:p>
          <a:p>
            <a:r>
              <a:rPr lang="pl-PL" dirty="0"/>
              <a:t>Piotr</a:t>
            </a:r>
          </a:p>
          <a:p>
            <a:r>
              <a:rPr lang="pl-PL" dirty="0"/>
              <a:t>Alcybiades</a:t>
            </a:r>
          </a:p>
          <a:p>
            <a:r>
              <a:rPr lang="pl-PL" dirty="0"/>
              <a:t>Alojzy</a:t>
            </a:r>
            <a:endParaRPr lang="fr-FR" dirty="0"/>
          </a:p>
        </p:txBody>
      </p:sp>
      <p:pic>
        <p:nvPicPr>
          <p:cNvPr id="6" name="Obraz 5" descr="Akademia pana Kleksa (1983) - Filmweb">
            <a:extLst>
              <a:ext uri="{FF2B5EF4-FFF2-40B4-BE49-F238E27FC236}">
                <a16:creationId xmlns:a16="http://schemas.microsoft.com/office/drawing/2014/main" id="{FAA04C34-6B1C-2FD1-9186-A7775052E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2492896"/>
            <a:ext cx="4464496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4418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7.  „Harry Potter” – J. K. Rowling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428" y="1700808"/>
            <a:ext cx="3744416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Neron</a:t>
            </a:r>
          </a:p>
          <a:p>
            <a:r>
              <a:rPr lang="pl-PL" dirty="0"/>
              <a:t>Hagrid</a:t>
            </a:r>
          </a:p>
          <a:p>
            <a:r>
              <a:rPr lang="pl-PL" dirty="0"/>
              <a:t>ksiądz Robak</a:t>
            </a:r>
          </a:p>
          <a:p>
            <a:r>
              <a:rPr lang="pl-PL" dirty="0"/>
              <a:t>Olle</a:t>
            </a:r>
            <a:endParaRPr lang="fr-FR" dirty="0"/>
          </a:p>
        </p:txBody>
      </p:sp>
      <p:pic>
        <p:nvPicPr>
          <p:cNvPr id="4" name="Obraz 3" descr="Dobble Harry Potter">
            <a:extLst>
              <a:ext uri="{FF2B5EF4-FFF2-40B4-BE49-F238E27FC236}">
                <a16:creationId xmlns:a16="http://schemas.microsoft.com/office/drawing/2014/main" id="{C36E5C72-9E2D-EA97-F0EA-4F8E2273B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1" y="2204864"/>
            <a:ext cx="2952328" cy="3478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2084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9F59E-1CA0-4574-77EB-DDB46EFF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692424"/>
          </a:xfrm>
        </p:spPr>
        <p:txBody>
          <a:bodyPr/>
          <a:lstStyle/>
          <a:p>
            <a:pPr algn="ctr"/>
            <a:r>
              <a:rPr lang="pl-PL" dirty="0"/>
              <a:t>  8. „Opowieści z Narnii. Lew, czarownica </a:t>
            </a:r>
            <a:br>
              <a:rPr lang="pl-PL" dirty="0"/>
            </a:br>
            <a:r>
              <a:rPr lang="pl-PL" dirty="0"/>
              <a:t>i stara szafa” – C. S. Lewis</a:t>
            </a:r>
            <a:endParaRPr lang="fr-FR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6AC6F-E5F0-027B-53B1-2BFCC946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700808"/>
            <a:ext cx="3312368" cy="424847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Edmund</a:t>
            </a:r>
          </a:p>
          <a:p>
            <a:r>
              <a:rPr lang="pl-PL" dirty="0"/>
              <a:t>Draco</a:t>
            </a:r>
          </a:p>
          <a:p>
            <a:r>
              <a:rPr lang="pl-PL" dirty="0"/>
              <a:t>Chochlik</a:t>
            </a:r>
          </a:p>
          <a:p>
            <a:r>
              <a:rPr lang="pl-PL" dirty="0"/>
              <a:t>pan Tomasz</a:t>
            </a:r>
            <a:endParaRPr lang="fr-FR" dirty="0"/>
          </a:p>
        </p:txBody>
      </p:sp>
      <p:pic>
        <p:nvPicPr>
          <p:cNvPr id="4" name="Obraz 3" descr="Opowieści z Narnii. Tom 1. Lew, Czarownica i stara szafa (Książka) Download  - Pobierz za Darmo">
            <a:extLst>
              <a:ext uri="{FF2B5EF4-FFF2-40B4-BE49-F238E27FC236}">
                <a16:creationId xmlns:a16="http://schemas.microsoft.com/office/drawing/2014/main" id="{488BCF59-85AB-FCA6-14CD-39A1BAEAA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04" y="2348880"/>
            <a:ext cx="535526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5431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otowanie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0_TF02787942.potx" id="{90214527-3E68-4EE6-A13B-339583A17158}" vid="{725DD05D-D332-45A6-8810-6C33D1F6A9F6}"/>
    </a:ext>
  </a:extLst>
</a:theme>
</file>

<file path=ppt/theme/theme2.xml><?xml version="1.0" encoding="utf-8"?>
<a:theme xmlns:a="http://schemas.openxmlformats.org/drawingml/2006/main" name="Motyw pakietu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Świeża żywność (panoramiczna)</Template>
  <TotalTime>109</TotalTime>
  <Words>288</Words>
  <Application>Microsoft Office PowerPoint</Application>
  <PresentationFormat>Niestandardowy</PresentationFormat>
  <Paragraphs>94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Constantia</vt:lpstr>
      <vt:lpstr>Gotowanie 16x9</vt:lpstr>
      <vt:lpstr>  Quiz literacki dla chłopców z okazji  Dnia Chłopaka  Spośród czterech bohaterów płci męskiej tylko jeden pasuje do podanej książki. Wiesz, który? Spróbuj dopasować postać do tytułu w jak najkrótszym czasie.  Zapraszam serdecznie do zabawy   Powodzenia!                                           Hanna Włosek </vt:lpstr>
      <vt:lpstr> 1.  „Mikołajek” – Jean Jacques Sempé</vt:lpstr>
      <vt:lpstr>  2. „Chłopcy z Placu Broni” – Ferenc Molnar</vt:lpstr>
      <vt:lpstr> 3.  „Szkoła latania” – Janusz Christa</vt:lpstr>
      <vt:lpstr>  4. „Zemsta” – Aleksander Fredro</vt:lpstr>
      <vt:lpstr> 5.  „Pan Tadeusz” – Adam Mickiewicz</vt:lpstr>
      <vt:lpstr>  6. „Akademia Pana Kleksa” – Jan Brzechwa</vt:lpstr>
      <vt:lpstr> 7.  „Harry Potter” – J. K. Rowling</vt:lpstr>
      <vt:lpstr>  8. „Opowieści z Narnii. Lew, czarownica  i stara szafa” – C. S. Lewis</vt:lpstr>
      <vt:lpstr> 9.  „Kamienie na szaniec” – Aleksander Kamiński</vt:lpstr>
      <vt:lpstr>  10. „Balladyna” – Juliusz Słowacki</vt:lpstr>
      <vt:lpstr> 11.  „Opowieść wigilijna” – Karol Dickens</vt:lpstr>
      <vt:lpstr>  12. „Mały Książę” – Antoine de Saint-Exupéry</vt:lpstr>
      <vt:lpstr>  Jestem ciekawa, jak Wam poszło  rozwiązanie quizu?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literacki na Dzień Chłopaka</dc:title>
  <dc:creator>Hanna Włosek</dc:creator>
  <cp:lastModifiedBy>Hanna Włosek</cp:lastModifiedBy>
  <cp:revision>40</cp:revision>
  <dcterms:created xsi:type="dcterms:W3CDTF">2022-09-15T10:49:14Z</dcterms:created>
  <dcterms:modified xsi:type="dcterms:W3CDTF">2022-09-29T07:23:42Z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