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B42E6-8DE1-4CC4-93C6-EFC61116DFFA}" v="1240" dt="2020-12-16T19:41:43.4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Relationship Id="rId14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stazja Goetz" userId="S::anastazja.goetz@psp3gogolinpl.onmicrosoft.com::b5bc83d3-400e-4028-be03-7f1a0a47a5f2" providerId="AD" clId="Web-{C4AB42E6-8DE1-4CC4-93C6-EFC61116DFFA}"/>
    <pc:docChg chg="addSld delSld modSld addMainMaster delMainMaster">
      <pc:chgData name="Anastazja Goetz" userId="S::anastazja.goetz@psp3gogolinpl.onmicrosoft.com::b5bc83d3-400e-4028-be03-7f1a0a47a5f2" providerId="AD" clId="Web-{C4AB42E6-8DE1-4CC4-93C6-EFC61116DFFA}" dt="2020-12-16T19:41:43.313" v="1239" actId="20577"/>
      <pc:docMkLst>
        <pc:docMk/>
      </pc:docMkLst>
      <pc:sldChg chg="addSp delSp modSp mod modMedia setBg modClrScheme addAnim delAnim setClrOvrMap delDesignElem chgLayout">
        <pc:chgData name="Anastazja Goetz" userId="S::anastazja.goetz@psp3gogolinpl.onmicrosoft.com::b5bc83d3-400e-4028-be03-7f1a0a47a5f2" providerId="AD" clId="Web-{C4AB42E6-8DE1-4CC4-93C6-EFC61116DFFA}" dt="2020-12-16T19:39:27.014" v="1230" actId="1076"/>
        <pc:sldMkLst>
          <pc:docMk/>
          <pc:sldMk cId="650317164" sldId="256"/>
        </pc:sldMkLst>
        <pc:spChg chg="mod ord">
          <ac:chgData name="Anastazja Goetz" userId="S::anastazja.goetz@psp3gogolinpl.onmicrosoft.com::b5bc83d3-400e-4028-be03-7f1a0a47a5f2" providerId="AD" clId="Web-{C4AB42E6-8DE1-4CC4-93C6-EFC61116DFFA}" dt="2020-12-16T19:38:45.623" v="1226" actId="20577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Anastazja Goetz" userId="S::anastazja.goetz@psp3gogolinpl.onmicrosoft.com::b5bc83d3-400e-4028-be03-7f1a0a47a5f2" providerId="AD" clId="Web-{C4AB42E6-8DE1-4CC4-93C6-EFC61116DFFA}" dt="2020-12-16T19:32:06.322" v="1173" actId="20577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08:39.808" v="182"/>
          <ac:spMkLst>
            <pc:docMk/>
            <pc:sldMk cId="650317164" sldId="256"/>
            <ac:spMk id="6" creationId="{E49CC64F-7275-4E33-961B-0C5CDC439875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49.310" v="209"/>
          <ac:spMkLst>
            <pc:docMk/>
            <pc:sldMk cId="650317164" sldId="256"/>
            <ac:spMk id="8" creationId="{9B7AD9F6-8CE7-4299-8FC6-328F4DCD3FF9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01:51.881" v="3"/>
          <ac:spMkLst>
            <pc:docMk/>
            <pc:sldMk cId="650317164" sldId="256"/>
            <ac:spMk id="9" creationId="{C1DD1A8A-57D5-4A81-AD04-532B043C5611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01:51.881" v="3"/>
          <ac:spMkLst>
            <pc:docMk/>
            <pc:sldMk cId="650317164" sldId="256"/>
            <ac:spMk id="11" creationId="{007891EC-4501-44ED-A8C8-B11B6DB767AB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49.310" v="209"/>
          <ac:spMkLst>
            <pc:docMk/>
            <pc:sldMk cId="650317164" sldId="256"/>
            <ac:spMk id="13" creationId="{F49775AF-8896-43EE-92C6-83497D6DC56F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26.247" v="206"/>
          <ac:spMkLst>
            <pc:docMk/>
            <pc:sldMk cId="650317164" sldId="256"/>
            <ac:spMk id="15" creationId="{A51D536C-693D-4911-B3E3-277E6CA006B6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26.247" v="206"/>
          <ac:spMkLst>
            <pc:docMk/>
            <pc:sldMk cId="650317164" sldId="256"/>
            <ac:spMk id="16" creationId="{CDACC7FC-0DA0-46D9-BEDF-149E4AB3243B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49.247" v="208"/>
          <ac:spMkLst>
            <pc:docMk/>
            <pc:sldMk cId="650317164" sldId="256"/>
            <ac:spMk id="17" creationId="{E91DC736-0EF8-4F87-9146-EBF1D2EE4D3D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20.450" v="204"/>
          <ac:spMkLst>
            <pc:docMk/>
            <pc:sldMk cId="650317164" sldId="256"/>
            <ac:spMk id="18" creationId="{8B646C36-EEEC-4D52-8E8E-206F4CD8A3DA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49.247" v="208"/>
          <ac:spMkLst>
            <pc:docMk/>
            <pc:sldMk cId="650317164" sldId="256"/>
            <ac:spMk id="19" creationId="{097CD68E-23E3-4007-8847-CD0944C4F7BE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49.247" v="208"/>
          <ac:spMkLst>
            <pc:docMk/>
            <pc:sldMk cId="650317164" sldId="256"/>
            <ac:spMk id="21" creationId="{AF2F604E-43BE-4DC3-B983-E071523364F8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26.247" v="206"/>
          <ac:spMkLst>
            <pc:docMk/>
            <pc:sldMk cId="650317164" sldId="256"/>
            <ac:spMk id="22" creationId="{1886631C-CD62-4E60-A5E7-767EEAEB4704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49.247" v="208"/>
          <ac:spMkLst>
            <pc:docMk/>
            <pc:sldMk cId="650317164" sldId="256"/>
            <ac:spMk id="23" creationId="{08C9B587-E65E-4B52-B37C-ABEBB6E87928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20.450" v="204"/>
          <ac:spMkLst>
            <pc:docMk/>
            <pc:sldMk cId="650317164" sldId="256"/>
            <ac:spMk id="24" creationId="{D6CA2F4C-8E9E-4BCD-B6E8-A68A311CA651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2:20.358" v="223"/>
          <ac:spMkLst>
            <pc:docMk/>
            <pc:sldMk cId="650317164" sldId="256"/>
            <ac:spMk id="25" creationId="{5964CBE2-084A-47DF-A704-CF5F6217B569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20.450" v="204"/>
          <ac:spMkLst>
            <pc:docMk/>
            <pc:sldMk cId="650317164" sldId="256"/>
            <ac:spMk id="26" creationId="{4FB204DF-284E-45F6-A017-79A4DF57BCCB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2:20.358" v="223"/>
          <ac:spMkLst>
            <pc:docMk/>
            <pc:sldMk cId="650317164" sldId="256"/>
            <ac:spMk id="27" creationId="{86E3368C-B3A5-484E-8070-EC7E903F8637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20.450" v="204"/>
          <ac:spMkLst>
            <pc:docMk/>
            <pc:sldMk cId="650317164" sldId="256"/>
            <ac:spMk id="28" creationId="{96FD6442-EB7D-4992-8D41-0B7FFDCB43E1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2:20.358" v="223"/>
          <ac:spMkLst>
            <pc:docMk/>
            <pc:sldMk cId="650317164" sldId="256"/>
            <ac:spMk id="29" creationId="{72A2B9B4-6095-47C2-8BBC-4792C5C7AE99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2:14.404" v="220"/>
          <ac:spMkLst>
            <pc:docMk/>
            <pc:sldMk cId="650317164" sldId="256"/>
            <ac:spMk id="31" creationId="{7A18C9FB-EC4C-4DAE-8F7D-C6E5AF607958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2:20.295" v="222"/>
          <ac:spMkLst>
            <pc:docMk/>
            <pc:sldMk cId="650317164" sldId="256"/>
            <ac:spMk id="32" creationId="{3011B0B3-5679-4759-90B8-3B908C4CBD21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1:57.982" v="218"/>
          <ac:spMkLst>
            <pc:docMk/>
            <pc:sldMk cId="650317164" sldId="256"/>
            <ac:spMk id="34" creationId="{F616A82B-4290-46E7-BF7E-9119EFAF9B7F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9:31:27.508" v="1164"/>
          <ac:spMkLst>
            <pc:docMk/>
            <pc:sldMk cId="650317164" sldId="256"/>
            <ac:spMk id="35" creationId="{1DB043B4-68C6-45B9-82AC-A5800EADB8DB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2:14.404" v="220"/>
          <ac:spMkLst>
            <pc:docMk/>
            <pc:sldMk cId="650317164" sldId="256"/>
            <ac:spMk id="36" creationId="{55F5D1E8-E605-4EFC-8912-6E191F84FE26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20.450" v="204"/>
          <ac:spMkLst>
            <pc:docMk/>
            <pc:sldMk cId="650317164" sldId="256"/>
            <ac:spMk id="37" creationId="{4D1A5E71-B6B6-486A-8CDC-C7ABD9B903F6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9:31:27.508" v="1164"/>
          <ac:spMkLst>
            <pc:docMk/>
            <pc:sldMk cId="650317164" sldId="256"/>
            <ac:spMk id="38" creationId="{61B0F92C-925A-4D2E-839E-EB381378C315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10:20.450" v="204"/>
          <ac:spMkLst>
            <pc:docMk/>
            <pc:sldMk cId="650317164" sldId="256"/>
            <ac:spMk id="39" creationId="{6004781B-698F-46D5-AADD-8AE9211719D8}"/>
          </ac:spMkLst>
        </pc:spChg>
        <pc:grpChg chg="add del">
          <ac:chgData name="Anastazja Goetz" userId="S::anastazja.goetz@psp3gogolinpl.onmicrosoft.com::b5bc83d3-400e-4028-be03-7f1a0a47a5f2" providerId="AD" clId="Web-{C4AB42E6-8DE1-4CC4-93C6-EFC61116DFFA}" dt="2020-12-16T18:10:20.450" v="204"/>
          <ac:grpSpMkLst>
            <pc:docMk/>
            <pc:sldMk cId="650317164" sldId="256"/>
            <ac:grpSpMk id="20" creationId="{308C40F4-6A24-4867-B726-B552DB0807B5}"/>
          </ac:grpSpMkLst>
        </pc:grpChg>
        <pc:grpChg chg="add del">
          <ac:chgData name="Anastazja Goetz" userId="S::anastazja.goetz@psp3gogolinpl.onmicrosoft.com::b5bc83d3-400e-4028-be03-7f1a0a47a5f2" providerId="AD" clId="Web-{C4AB42E6-8DE1-4CC4-93C6-EFC61116DFFA}" dt="2020-12-16T18:10:20.450" v="204"/>
          <ac:grpSpMkLst>
            <pc:docMk/>
            <pc:sldMk cId="650317164" sldId="256"/>
            <ac:grpSpMk id="30" creationId="{FB9739EB-7F66-433D-841F-AB3CD18700B7}"/>
          </ac:grpSpMkLst>
        </pc:grpChg>
        <pc:grpChg chg="add del">
          <ac:chgData name="Anastazja Goetz" userId="S::anastazja.goetz@psp3gogolinpl.onmicrosoft.com::b5bc83d3-400e-4028-be03-7f1a0a47a5f2" providerId="AD" clId="Web-{C4AB42E6-8DE1-4CC4-93C6-EFC61116DFFA}" dt="2020-12-16T18:12:20.295" v="222"/>
          <ac:grpSpMkLst>
            <pc:docMk/>
            <pc:sldMk cId="650317164" sldId="256"/>
            <ac:grpSpMk id="33" creationId="{49E013D9-9421-47E7-9080-30F6E544BE45}"/>
          </ac:grpSpMkLst>
        </pc:grpChg>
        <pc:picChg chg="add mod ord">
          <ac:chgData name="Anastazja Goetz" userId="S::anastazja.goetz@psp3gogolinpl.onmicrosoft.com::b5bc83d3-400e-4028-be03-7f1a0a47a5f2" providerId="AD" clId="Web-{C4AB42E6-8DE1-4CC4-93C6-EFC61116DFFA}" dt="2020-12-16T19:39:17.967" v="1227" actId="14100"/>
          <ac:picMkLst>
            <pc:docMk/>
            <pc:sldMk cId="650317164" sldId="256"/>
            <ac:picMk id="4" creationId="{43DC0B4E-B927-4F19-B36F-841CA3C9B30F}"/>
          </ac:picMkLst>
        </pc:picChg>
        <pc:picChg chg="add del mod">
          <ac:chgData name="Anastazja Goetz" userId="S::anastazja.goetz@psp3gogolinpl.onmicrosoft.com::b5bc83d3-400e-4028-be03-7f1a0a47a5f2" providerId="AD" clId="Web-{C4AB42E6-8DE1-4CC4-93C6-EFC61116DFFA}" dt="2020-12-16T18:22:14.959" v="268"/>
          <ac:picMkLst>
            <pc:docMk/>
            <pc:sldMk cId="650317164" sldId="256"/>
            <ac:picMk id="5" creationId="{87A64CE6-E53D-4026-94B4-C1F858D9A9CA}"/>
          </ac:picMkLst>
        </pc:picChg>
        <pc:picChg chg="add mod">
          <ac:chgData name="Anastazja Goetz" userId="S::anastazja.goetz@psp3gogolinpl.onmicrosoft.com::b5bc83d3-400e-4028-be03-7f1a0a47a5f2" providerId="AD" clId="Web-{C4AB42E6-8DE1-4CC4-93C6-EFC61116DFFA}" dt="2020-12-16T19:39:27.014" v="1230" actId="1076"/>
          <ac:picMkLst>
            <pc:docMk/>
            <pc:sldMk cId="650317164" sldId="256"/>
            <ac:picMk id="7" creationId="{B4DF0622-F0CC-40B0-BAFD-A17CE0599334}"/>
          </ac:picMkLst>
        </pc:picChg>
      </pc:sldChg>
      <pc:sldChg chg="addSp delSp modSp new mod setBg">
        <pc:chgData name="Anastazja Goetz" userId="S::anastazja.goetz@psp3gogolinpl.onmicrosoft.com::b5bc83d3-400e-4028-be03-7f1a0a47a5f2" providerId="AD" clId="Web-{C4AB42E6-8DE1-4CC4-93C6-EFC61116DFFA}" dt="2020-12-16T19:38:22.451" v="1219" actId="20577"/>
        <pc:sldMkLst>
          <pc:docMk/>
          <pc:sldMk cId="981555839" sldId="257"/>
        </pc:sldMkLst>
        <pc:spChg chg="mod ord">
          <ac:chgData name="Anastazja Goetz" userId="S::anastazja.goetz@psp3gogolinpl.onmicrosoft.com::b5bc83d3-400e-4028-be03-7f1a0a47a5f2" providerId="AD" clId="Web-{C4AB42E6-8DE1-4CC4-93C6-EFC61116DFFA}" dt="2020-12-16T19:38:22.451" v="1219" actId="20577"/>
          <ac:spMkLst>
            <pc:docMk/>
            <pc:sldMk cId="981555839" sldId="257"/>
            <ac:spMk id="2" creationId="{56411046-AE6C-44A6-B31F-38E7643F38DA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26:30.508" v="284"/>
          <ac:spMkLst>
            <pc:docMk/>
            <pc:sldMk cId="981555839" sldId="257"/>
            <ac:spMk id="8" creationId="{82184FF4-7029-4ED7-813A-192E60608764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26:30.508" v="284"/>
          <ac:spMkLst>
            <pc:docMk/>
            <pc:sldMk cId="981555839" sldId="257"/>
            <ac:spMk id="10" creationId="{AAA7AB09-557C-41AD-9113-FF9F68FA1035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26:30.508" v="284"/>
          <ac:spMkLst>
            <pc:docMk/>
            <pc:sldMk cId="981555839" sldId="257"/>
            <ac:spMk id="12" creationId="{EF99ECAA-1F11-4937-BBA6-51935AB44C9D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26:30.508" v="284"/>
          <ac:spMkLst>
            <pc:docMk/>
            <pc:sldMk cId="981555839" sldId="257"/>
            <ac:spMk id="20" creationId="{1DB043B4-68C6-45B9-82AC-A5800EADB8DB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26:30.508" v="284"/>
          <ac:spMkLst>
            <pc:docMk/>
            <pc:sldMk cId="981555839" sldId="257"/>
            <ac:spMk id="22" creationId="{61B0F92C-925A-4D2E-839E-EB381378C315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33:37.889" v="294"/>
          <ac:spMkLst>
            <pc:docMk/>
            <pc:sldMk cId="981555839" sldId="257"/>
            <ac:spMk id="27" creationId="{82184FF4-7029-4ED7-813A-192E60608764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33:37.889" v="294"/>
          <ac:spMkLst>
            <pc:docMk/>
            <pc:sldMk cId="981555839" sldId="257"/>
            <ac:spMk id="29" creationId="{AAA7AB09-557C-41AD-9113-FF9F68FA1035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33:37.889" v="294"/>
          <ac:spMkLst>
            <pc:docMk/>
            <pc:sldMk cId="981555839" sldId="257"/>
            <ac:spMk id="31" creationId="{EF99ECAA-1F11-4937-BBA6-51935AB44C9D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33:37.889" v="294"/>
          <ac:spMkLst>
            <pc:docMk/>
            <pc:sldMk cId="981555839" sldId="257"/>
            <ac:spMk id="39" creationId="{E76424EA-2FE7-47E5-99E5-7EDD3063F712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33:37.889" v="294"/>
          <ac:spMkLst>
            <pc:docMk/>
            <pc:sldMk cId="981555839" sldId="257"/>
            <ac:spMk id="41" creationId="{1DB043B4-68C6-45B9-82AC-A5800EADB8DB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33:37.889" v="294"/>
          <ac:spMkLst>
            <pc:docMk/>
            <pc:sldMk cId="981555839" sldId="257"/>
            <ac:spMk id="47" creationId="{34520CD9-5C02-4804-B8B5-9D167FDA985E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8:33:37.889" v="294"/>
          <ac:spMkLst>
            <pc:docMk/>
            <pc:sldMk cId="981555839" sldId="257"/>
            <ac:spMk id="49" creationId="{7AEC842D-C905-4DEA-B1C3-CA51995C572A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54" creationId="{82184FF4-7029-4ED7-813A-192E60608764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56" creationId="{AAA7AB09-557C-41AD-9113-FF9F68FA1035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58" creationId="{EF99ECAA-1F11-4937-BBA6-51935AB44C9D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66" creationId="{1DB043B4-68C6-45B9-82AC-A5800EADB8DB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68" creationId="{7AEC842D-C905-4DEA-B1C3-CA51995C572A}"/>
          </ac:spMkLst>
        </pc:spChg>
        <pc:spChg chg="add del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70" creationId="{FE05BC49-0F00-4C85-9AF5-A0CC5B39C8D2}"/>
          </ac:spMkLst>
        </pc:spChg>
        <pc:spChg chg="add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80" creationId="{82184FF4-7029-4ED7-813A-192E60608764}"/>
          </ac:spMkLst>
        </pc:spChg>
        <pc:spChg chg="add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82" creationId="{AAA7AB09-557C-41AD-9113-FF9F68FA1035}"/>
          </ac:spMkLst>
        </pc:spChg>
        <pc:spChg chg="add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84" creationId="{EF99ECAA-1F11-4937-BBA6-51935AB44C9D}"/>
          </ac:spMkLst>
        </pc:spChg>
        <pc:spChg chg="add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92" creationId="{1DB043B4-68C6-45B9-82AC-A5800EADB8DB}"/>
          </ac:spMkLst>
        </pc:spChg>
        <pc:spChg chg="add">
          <ac:chgData name="Anastazja Goetz" userId="S::anastazja.goetz@psp3gogolinpl.onmicrosoft.com::b5bc83d3-400e-4028-be03-7f1a0a47a5f2" providerId="AD" clId="Web-{C4AB42E6-8DE1-4CC4-93C6-EFC61116DFFA}" dt="2020-12-16T19:36:25.231" v="1181"/>
          <ac:spMkLst>
            <pc:docMk/>
            <pc:sldMk cId="981555839" sldId="257"/>
            <ac:spMk id="98" creationId="{94459D96-B947-4C7F-8BCA-915F8B07C0AA}"/>
          </ac:spMkLst>
        </pc:spChg>
        <pc:grpChg chg="add del">
          <ac:chgData name="Anastazja Goetz" userId="S::anastazja.goetz@psp3gogolinpl.onmicrosoft.com::b5bc83d3-400e-4028-be03-7f1a0a47a5f2" providerId="AD" clId="Web-{C4AB42E6-8DE1-4CC4-93C6-EFC61116DFFA}" dt="2020-12-16T18:26:30.508" v="284"/>
          <ac:grpSpMkLst>
            <pc:docMk/>
            <pc:sldMk cId="981555839" sldId="257"/>
            <ac:grpSpMk id="14" creationId="{79DE9FAB-6BBA-4CFE-B67D-77B47F01ECA4}"/>
          </ac:grpSpMkLst>
        </pc:grpChg>
        <pc:grpChg chg="add del">
          <ac:chgData name="Anastazja Goetz" userId="S::anastazja.goetz@psp3gogolinpl.onmicrosoft.com::b5bc83d3-400e-4028-be03-7f1a0a47a5f2" providerId="AD" clId="Web-{C4AB42E6-8DE1-4CC4-93C6-EFC61116DFFA}" dt="2020-12-16T18:33:37.889" v="294"/>
          <ac:grpSpMkLst>
            <pc:docMk/>
            <pc:sldMk cId="981555839" sldId="257"/>
            <ac:grpSpMk id="33" creationId="{79DE9FAB-6BBA-4CFE-B67D-77B47F01ECA4}"/>
          </ac:grpSpMkLst>
        </pc:grpChg>
        <pc:grpChg chg="add del">
          <ac:chgData name="Anastazja Goetz" userId="S::anastazja.goetz@psp3gogolinpl.onmicrosoft.com::b5bc83d3-400e-4028-be03-7f1a0a47a5f2" providerId="AD" clId="Web-{C4AB42E6-8DE1-4CC4-93C6-EFC61116DFFA}" dt="2020-12-16T18:33:37.889" v="294"/>
          <ac:grpSpMkLst>
            <pc:docMk/>
            <pc:sldMk cId="981555839" sldId="257"/>
            <ac:grpSpMk id="43" creationId="{4592A8CB-0B0A-43A5-86F4-712B0C469671}"/>
          </ac:grpSpMkLst>
        </pc:grpChg>
        <pc:grpChg chg="add del">
          <ac:chgData name="Anastazja Goetz" userId="S::anastazja.goetz@psp3gogolinpl.onmicrosoft.com::b5bc83d3-400e-4028-be03-7f1a0a47a5f2" providerId="AD" clId="Web-{C4AB42E6-8DE1-4CC4-93C6-EFC61116DFFA}" dt="2020-12-16T19:36:25.231" v="1181"/>
          <ac:grpSpMkLst>
            <pc:docMk/>
            <pc:sldMk cId="981555839" sldId="257"/>
            <ac:grpSpMk id="60" creationId="{79DE9FAB-6BBA-4CFE-B67D-77B47F01ECA4}"/>
          </ac:grpSpMkLst>
        </pc:grpChg>
        <pc:grpChg chg="add del">
          <ac:chgData name="Anastazja Goetz" userId="S::anastazja.goetz@psp3gogolinpl.onmicrosoft.com::b5bc83d3-400e-4028-be03-7f1a0a47a5f2" providerId="AD" clId="Web-{C4AB42E6-8DE1-4CC4-93C6-EFC61116DFFA}" dt="2020-12-16T19:36:25.231" v="1181"/>
          <ac:grpSpMkLst>
            <pc:docMk/>
            <pc:sldMk cId="981555839" sldId="257"/>
            <ac:grpSpMk id="72" creationId="{9845873E-9C86-4496-87B7-3A6141D7DE63}"/>
          </ac:grpSpMkLst>
        </pc:grpChg>
        <pc:grpChg chg="add">
          <ac:chgData name="Anastazja Goetz" userId="S::anastazja.goetz@psp3gogolinpl.onmicrosoft.com::b5bc83d3-400e-4028-be03-7f1a0a47a5f2" providerId="AD" clId="Web-{C4AB42E6-8DE1-4CC4-93C6-EFC61116DFFA}" dt="2020-12-16T19:36:25.231" v="1181"/>
          <ac:grpSpMkLst>
            <pc:docMk/>
            <pc:sldMk cId="981555839" sldId="257"/>
            <ac:grpSpMk id="86" creationId="{79DE9FAB-6BBA-4CFE-B67D-77B47F01ECA4}"/>
          </ac:grpSpMkLst>
        </pc:grpChg>
        <pc:grpChg chg="add">
          <ac:chgData name="Anastazja Goetz" userId="S::anastazja.goetz@psp3gogolinpl.onmicrosoft.com::b5bc83d3-400e-4028-be03-7f1a0a47a5f2" providerId="AD" clId="Web-{C4AB42E6-8DE1-4CC4-93C6-EFC61116DFFA}" dt="2020-12-16T19:36:25.231" v="1181"/>
          <ac:grpSpMkLst>
            <pc:docMk/>
            <pc:sldMk cId="981555839" sldId="257"/>
            <ac:grpSpMk id="94" creationId="{73840CF4-F848-4FE0-AEA6-C9E806911B9E}"/>
          </ac:grpSpMkLst>
        </pc:grpChg>
        <pc:graphicFrameChg chg="add del mod">
          <ac:chgData name="Anastazja Goetz" userId="S::anastazja.goetz@psp3gogolinpl.onmicrosoft.com::b5bc83d3-400e-4028-be03-7f1a0a47a5f2" providerId="AD" clId="Web-{C4AB42E6-8DE1-4CC4-93C6-EFC61116DFFA}" dt="2020-12-16T18:44:09.178" v="429"/>
          <ac:graphicFrameMkLst>
            <pc:docMk/>
            <pc:sldMk cId="981555839" sldId="257"/>
            <ac:graphicFrameMk id="5" creationId="{942985B8-A8AA-43D8-B316-155E4C869FE5}"/>
          </ac:graphicFrameMkLst>
        </pc:graphicFrameChg>
        <pc:picChg chg="add del mod ord">
          <ac:chgData name="Anastazja Goetz" userId="S::anastazja.goetz@psp3gogolinpl.onmicrosoft.com::b5bc83d3-400e-4028-be03-7f1a0a47a5f2" providerId="AD" clId="Web-{C4AB42E6-8DE1-4CC4-93C6-EFC61116DFFA}" dt="2020-12-16T18:58:19.422" v="591"/>
          <ac:picMkLst>
            <pc:docMk/>
            <pc:sldMk cId="981555839" sldId="257"/>
            <ac:picMk id="3" creationId="{EA1843BD-E367-4EA5-ABFD-2FADAC52D16B}"/>
          </ac:picMkLst>
        </pc:picChg>
        <pc:picChg chg="add del mod">
          <ac:chgData name="Anastazja Goetz" userId="S::anastazja.goetz@psp3gogolinpl.onmicrosoft.com::b5bc83d3-400e-4028-be03-7f1a0a47a5f2" providerId="AD" clId="Web-{C4AB42E6-8DE1-4CC4-93C6-EFC61116DFFA}" dt="2020-12-16T18:59:00.266" v="596"/>
          <ac:picMkLst>
            <pc:docMk/>
            <pc:sldMk cId="981555839" sldId="257"/>
            <ac:picMk id="6" creationId="{0F5EAE39-055E-414F-BEEF-974124658AF4}"/>
          </ac:picMkLst>
        </pc:picChg>
        <pc:picChg chg="add del mod">
          <ac:chgData name="Anastazja Goetz" userId="S::anastazja.goetz@psp3gogolinpl.onmicrosoft.com::b5bc83d3-400e-4028-be03-7f1a0a47a5f2" providerId="AD" clId="Web-{C4AB42E6-8DE1-4CC4-93C6-EFC61116DFFA}" dt="2020-12-16T19:34:50.292" v="1179"/>
          <ac:picMkLst>
            <pc:docMk/>
            <pc:sldMk cId="981555839" sldId="257"/>
            <ac:picMk id="7" creationId="{6707DAB0-7B06-4385-BC79-946BF87D3F8A}"/>
          </ac:picMkLst>
        </pc:picChg>
        <pc:picChg chg="add mod ord">
          <ac:chgData name="Anastazja Goetz" userId="S::anastazja.goetz@psp3gogolinpl.onmicrosoft.com::b5bc83d3-400e-4028-be03-7f1a0a47a5f2" providerId="AD" clId="Web-{C4AB42E6-8DE1-4CC4-93C6-EFC61116DFFA}" dt="2020-12-16T19:37:51.279" v="1200"/>
          <ac:picMkLst>
            <pc:docMk/>
            <pc:sldMk cId="981555839" sldId="257"/>
            <ac:picMk id="9" creationId="{70F8B852-F1FD-43BE-AAC1-F47C14F068D5}"/>
          </ac:picMkLst>
        </pc:picChg>
      </pc:sldChg>
      <pc:sldChg chg="addSp modSp new del">
        <pc:chgData name="Anastazja Goetz" userId="S::anastazja.goetz@psp3gogolinpl.onmicrosoft.com::b5bc83d3-400e-4028-be03-7f1a0a47a5f2" providerId="AD" clId="Web-{C4AB42E6-8DE1-4CC4-93C6-EFC61116DFFA}" dt="2020-12-16T18:51:06.636" v="512"/>
        <pc:sldMkLst>
          <pc:docMk/>
          <pc:sldMk cId="313500204" sldId="258"/>
        </pc:sldMkLst>
        <pc:spChg chg="add mod">
          <ac:chgData name="Anastazja Goetz" userId="S::anastazja.goetz@psp3gogolinpl.onmicrosoft.com::b5bc83d3-400e-4028-be03-7f1a0a47a5f2" providerId="AD" clId="Web-{C4AB42E6-8DE1-4CC4-93C6-EFC61116DFFA}" dt="2020-12-16T18:51:05.120" v="510" actId="20577"/>
          <ac:spMkLst>
            <pc:docMk/>
            <pc:sldMk cId="313500204" sldId="258"/>
            <ac:spMk id="2" creationId="{B5148DB6-6DBF-4231-B266-34B23EE0AAFA}"/>
          </ac:spMkLst>
        </pc:spChg>
      </pc:sldChg>
      <pc:sldChg chg="modSp new">
        <pc:chgData name="Anastazja Goetz" userId="S::anastazja.goetz@psp3gogolinpl.onmicrosoft.com::b5bc83d3-400e-4028-be03-7f1a0a47a5f2" providerId="AD" clId="Web-{C4AB42E6-8DE1-4CC4-93C6-EFC61116DFFA}" dt="2020-12-16T19:41:41.860" v="1237" actId="20577"/>
        <pc:sldMkLst>
          <pc:docMk/>
          <pc:sldMk cId="1295641557" sldId="258"/>
        </pc:sldMkLst>
        <pc:spChg chg="mod">
          <ac:chgData name="Anastazja Goetz" userId="S::anastazja.goetz@psp3gogolinpl.onmicrosoft.com::b5bc83d3-400e-4028-be03-7f1a0a47a5f2" providerId="AD" clId="Web-{C4AB42E6-8DE1-4CC4-93C6-EFC61116DFFA}" dt="2020-12-16T19:41:41.860" v="1237" actId="20577"/>
          <ac:spMkLst>
            <pc:docMk/>
            <pc:sldMk cId="1295641557" sldId="258"/>
            <ac:spMk id="2" creationId="{6D7573A1-D3A4-4D6C-9FE8-FE10D5AFDF0D}"/>
          </ac:spMkLst>
        </pc:spChg>
        <pc:spChg chg="mod">
          <ac:chgData name="Anastazja Goetz" userId="S::anastazja.goetz@psp3gogolinpl.onmicrosoft.com::b5bc83d3-400e-4028-be03-7f1a0a47a5f2" providerId="AD" clId="Web-{C4AB42E6-8DE1-4CC4-93C6-EFC61116DFFA}" dt="2020-12-16T19:09:41.446" v="742" actId="1076"/>
          <ac:spMkLst>
            <pc:docMk/>
            <pc:sldMk cId="1295641557" sldId="258"/>
            <ac:spMk id="3" creationId="{91FD79A5-EFEE-48D6-B7CB-43BCAB8D7BFC}"/>
          </ac:spMkLst>
        </pc:spChg>
        <pc:spChg chg="mod">
          <ac:chgData name="Anastazja Goetz" userId="S::anastazja.goetz@psp3gogolinpl.onmicrosoft.com::b5bc83d3-400e-4028-be03-7f1a0a47a5f2" providerId="AD" clId="Web-{C4AB42E6-8DE1-4CC4-93C6-EFC61116DFFA}" dt="2020-12-16T19:09:26.665" v="741" actId="20577"/>
          <ac:spMkLst>
            <pc:docMk/>
            <pc:sldMk cId="1295641557" sldId="258"/>
            <ac:spMk id="4" creationId="{E370602A-0FA6-44DA-97CE-0E4BBDAEBD4C}"/>
          </ac:spMkLst>
        </pc:spChg>
      </pc:sldChg>
      <pc:sldChg chg="addSp delSp modSp new del">
        <pc:chgData name="Anastazja Goetz" userId="S::anastazja.goetz@psp3gogolinpl.onmicrosoft.com::b5bc83d3-400e-4028-be03-7f1a0a47a5f2" providerId="AD" clId="Web-{C4AB42E6-8DE1-4CC4-93C6-EFC61116DFFA}" dt="2020-12-16T18:34:03.561" v="298"/>
        <pc:sldMkLst>
          <pc:docMk/>
          <pc:sldMk cId="2828320329" sldId="258"/>
        </pc:sldMkLst>
        <pc:spChg chg="del">
          <ac:chgData name="Anastazja Goetz" userId="S::anastazja.goetz@psp3gogolinpl.onmicrosoft.com::b5bc83d3-400e-4028-be03-7f1a0a47a5f2" providerId="AD" clId="Web-{C4AB42E6-8DE1-4CC4-93C6-EFC61116DFFA}" dt="2020-12-16T18:33:24.373" v="293"/>
          <ac:spMkLst>
            <pc:docMk/>
            <pc:sldMk cId="2828320329" sldId="258"/>
            <ac:spMk id="3" creationId="{9A9D8B09-ED88-407D-AEC8-CE36518A9013}"/>
          </ac:spMkLst>
        </pc:spChg>
        <pc:picChg chg="add mod ord">
          <ac:chgData name="Anastazja Goetz" userId="S::anastazja.goetz@psp3gogolinpl.onmicrosoft.com::b5bc83d3-400e-4028-be03-7f1a0a47a5f2" providerId="AD" clId="Web-{C4AB42E6-8DE1-4CC4-93C6-EFC61116DFFA}" dt="2020-12-16T18:33:24.373" v="293"/>
          <ac:picMkLst>
            <pc:docMk/>
            <pc:sldMk cId="2828320329" sldId="258"/>
            <ac:picMk id="4" creationId="{4674BBFE-2812-4F75-8E4C-6C87755848DF}"/>
          </ac:picMkLst>
        </pc:picChg>
      </pc:sldChg>
      <pc:sldChg chg="new del">
        <pc:chgData name="Anastazja Goetz" userId="S::anastazja.goetz@psp3gogolinpl.onmicrosoft.com::b5bc83d3-400e-4028-be03-7f1a0a47a5f2" providerId="AD" clId="Web-{C4AB42E6-8DE1-4CC4-93C6-EFC61116DFFA}" dt="2020-12-16T18:48:22.118" v="483"/>
        <pc:sldMkLst>
          <pc:docMk/>
          <pc:sldMk cId="4135572593" sldId="258"/>
        </pc:sldMkLst>
      </pc:sldChg>
      <pc:sldChg chg="addSp modSp new del">
        <pc:chgData name="Anastazja Goetz" userId="S::anastazja.goetz@psp3gogolinpl.onmicrosoft.com::b5bc83d3-400e-4028-be03-7f1a0a47a5f2" providerId="AD" clId="Web-{C4AB42E6-8DE1-4CC4-93C6-EFC61116DFFA}" dt="2020-12-16T18:47:21.867" v="480"/>
        <pc:sldMkLst>
          <pc:docMk/>
          <pc:sldMk cId="4201211762" sldId="258"/>
        </pc:sldMkLst>
        <pc:picChg chg="add mod">
          <ac:chgData name="Anastazja Goetz" userId="S::anastazja.goetz@psp3gogolinpl.onmicrosoft.com::b5bc83d3-400e-4028-be03-7f1a0a47a5f2" providerId="AD" clId="Web-{C4AB42E6-8DE1-4CC4-93C6-EFC61116DFFA}" dt="2020-12-16T18:46:48.976" v="478"/>
          <ac:picMkLst>
            <pc:docMk/>
            <pc:sldMk cId="4201211762" sldId="258"/>
            <ac:picMk id="2" creationId="{9E6DFCC2-F105-4DDF-9452-AB6B93FF24CC}"/>
          </ac:picMkLst>
        </pc:picChg>
      </pc:sldChg>
      <pc:sldChg chg="new del">
        <pc:chgData name="Anastazja Goetz" userId="S::anastazja.goetz@psp3gogolinpl.onmicrosoft.com::b5bc83d3-400e-4028-be03-7f1a0a47a5f2" providerId="AD" clId="Web-{C4AB42E6-8DE1-4CC4-93C6-EFC61116DFFA}" dt="2020-12-16T18:47:44.180" v="481"/>
        <pc:sldMkLst>
          <pc:docMk/>
          <pc:sldMk cId="103415693" sldId="259"/>
        </pc:sldMkLst>
      </pc:sldChg>
      <pc:sldChg chg="addSp modSp new mod setBg">
        <pc:chgData name="Anastazja Goetz" userId="S::anastazja.goetz@psp3gogolinpl.onmicrosoft.com::b5bc83d3-400e-4028-be03-7f1a0a47a5f2" providerId="AD" clId="Web-{C4AB42E6-8DE1-4CC4-93C6-EFC61116DFFA}" dt="2020-12-16T19:26:29.380" v="1156" actId="20577"/>
        <pc:sldMkLst>
          <pc:docMk/>
          <pc:sldMk cId="3016355841" sldId="259"/>
        </pc:sldMkLst>
        <pc:spChg chg="mod">
          <ac:chgData name="Anastazja Goetz" userId="S::anastazja.goetz@psp3gogolinpl.onmicrosoft.com::b5bc83d3-400e-4028-be03-7f1a0a47a5f2" providerId="AD" clId="Web-{C4AB42E6-8DE1-4CC4-93C6-EFC61116DFFA}" dt="2020-12-16T19:26:29.380" v="1156" actId="20577"/>
          <ac:spMkLst>
            <pc:docMk/>
            <pc:sldMk cId="3016355841" sldId="259"/>
            <ac:spMk id="2" creationId="{093B791B-5D87-4137-84C2-5FADF9061870}"/>
          </ac:spMkLst>
        </pc:spChg>
        <pc:spChg chg="add">
          <ac:chgData name="Anastazja Goetz" userId="S::anastazja.goetz@psp3gogolinpl.onmicrosoft.com::b5bc83d3-400e-4028-be03-7f1a0a47a5f2" providerId="AD" clId="Web-{C4AB42E6-8DE1-4CC4-93C6-EFC61116DFFA}" dt="2020-12-16T18:57:00.749" v="589"/>
          <ac:spMkLst>
            <pc:docMk/>
            <pc:sldMk cId="3016355841" sldId="259"/>
            <ac:spMk id="8" creationId="{82184FF4-7029-4ED7-813A-192E60608764}"/>
          </ac:spMkLst>
        </pc:spChg>
        <pc:spChg chg="add">
          <ac:chgData name="Anastazja Goetz" userId="S::anastazja.goetz@psp3gogolinpl.onmicrosoft.com::b5bc83d3-400e-4028-be03-7f1a0a47a5f2" providerId="AD" clId="Web-{C4AB42E6-8DE1-4CC4-93C6-EFC61116DFFA}" dt="2020-12-16T18:57:00.749" v="589"/>
          <ac:spMkLst>
            <pc:docMk/>
            <pc:sldMk cId="3016355841" sldId="259"/>
            <ac:spMk id="10" creationId="{AAA7AB09-557C-41AD-9113-FF9F68FA1035}"/>
          </ac:spMkLst>
        </pc:spChg>
        <pc:spChg chg="add">
          <ac:chgData name="Anastazja Goetz" userId="S::anastazja.goetz@psp3gogolinpl.onmicrosoft.com::b5bc83d3-400e-4028-be03-7f1a0a47a5f2" providerId="AD" clId="Web-{C4AB42E6-8DE1-4CC4-93C6-EFC61116DFFA}" dt="2020-12-16T18:57:00.749" v="589"/>
          <ac:spMkLst>
            <pc:docMk/>
            <pc:sldMk cId="3016355841" sldId="259"/>
            <ac:spMk id="12" creationId="{EF99ECAA-1F11-4937-BBA6-51935AB44C9D}"/>
          </ac:spMkLst>
        </pc:spChg>
        <pc:spChg chg="add">
          <ac:chgData name="Anastazja Goetz" userId="S::anastazja.goetz@psp3gogolinpl.onmicrosoft.com::b5bc83d3-400e-4028-be03-7f1a0a47a5f2" providerId="AD" clId="Web-{C4AB42E6-8DE1-4CC4-93C6-EFC61116DFFA}" dt="2020-12-16T18:57:00.749" v="589"/>
          <ac:spMkLst>
            <pc:docMk/>
            <pc:sldMk cId="3016355841" sldId="259"/>
            <ac:spMk id="20" creationId="{1DB043B4-68C6-45B9-82AC-A5800EADB8DB}"/>
          </ac:spMkLst>
        </pc:spChg>
        <pc:spChg chg="add">
          <ac:chgData name="Anastazja Goetz" userId="S::anastazja.goetz@psp3gogolinpl.onmicrosoft.com::b5bc83d3-400e-4028-be03-7f1a0a47a5f2" providerId="AD" clId="Web-{C4AB42E6-8DE1-4CC4-93C6-EFC61116DFFA}" dt="2020-12-16T18:57:00.749" v="589"/>
          <ac:spMkLst>
            <pc:docMk/>
            <pc:sldMk cId="3016355841" sldId="259"/>
            <ac:spMk id="26" creationId="{94459D96-B947-4C7F-8BCA-915F8B07C0AA}"/>
          </ac:spMkLst>
        </pc:spChg>
        <pc:grpChg chg="add">
          <ac:chgData name="Anastazja Goetz" userId="S::anastazja.goetz@psp3gogolinpl.onmicrosoft.com::b5bc83d3-400e-4028-be03-7f1a0a47a5f2" providerId="AD" clId="Web-{C4AB42E6-8DE1-4CC4-93C6-EFC61116DFFA}" dt="2020-12-16T18:57:00.749" v="589"/>
          <ac:grpSpMkLst>
            <pc:docMk/>
            <pc:sldMk cId="3016355841" sldId="259"/>
            <ac:grpSpMk id="14" creationId="{79DE9FAB-6BBA-4CFE-B67D-77B47F01ECA4}"/>
          </ac:grpSpMkLst>
        </pc:grpChg>
        <pc:grpChg chg="add">
          <ac:chgData name="Anastazja Goetz" userId="S::anastazja.goetz@psp3gogolinpl.onmicrosoft.com::b5bc83d3-400e-4028-be03-7f1a0a47a5f2" providerId="AD" clId="Web-{C4AB42E6-8DE1-4CC4-93C6-EFC61116DFFA}" dt="2020-12-16T18:57:00.749" v="589"/>
          <ac:grpSpMkLst>
            <pc:docMk/>
            <pc:sldMk cId="3016355841" sldId="259"/>
            <ac:grpSpMk id="22" creationId="{73840CF4-F848-4FE0-AEA6-C9E806911B9E}"/>
          </ac:grpSpMkLst>
        </pc:grpChg>
        <pc:picChg chg="add mod ord">
          <ac:chgData name="Anastazja Goetz" userId="S::anastazja.goetz@psp3gogolinpl.onmicrosoft.com::b5bc83d3-400e-4028-be03-7f1a0a47a5f2" providerId="AD" clId="Web-{C4AB42E6-8DE1-4CC4-93C6-EFC61116DFFA}" dt="2020-12-16T19:24:12.800" v="1134" actId="1076"/>
          <ac:picMkLst>
            <pc:docMk/>
            <pc:sldMk cId="3016355841" sldId="259"/>
            <ac:picMk id="3" creationId="{96D8C6AD-641B-4D65-9D4C-5440DA1C2304}"/>
          </ac:picMkLst>
        </pc:picChg>
      </pc:sldChg>
      <pc:sldMasterChg chg="del delSldLayout">
        <pc:chgData name="Anastazja Goetz" userId="S::anastazja.goetz@psp3gogolinpl.onmicrosoft.com::b5bc83d3-400e-4028-be03-7f1a0a47a5f2" providerId="AD" clId="Web-{C4AB42E6-8DE1-4CC4-93C6-EFC61116DFFA}" dt="2020-12-16T18:08:39.808" v="182"/>
        <pc:sldMasterMkLst>
          <pc:docMk/>
          <pc:sldMasterMk cId="3926633689" sldId="2147483648"/>
        </pc:sldMasterMkLst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Anastazja Goetz" userId="S::anastazja.goetz@psp3gogolinpl.onmicrosoft.com::b5bc83d3-400e-4028-be03-7f1a0a47a5f2" providerId="AD" clId="Web-{C4AB42E6-8DE1-4CC4-93C6-EFC61116DFFA}" dt="2020-12-16T18:08:39.808" v="182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addSldLayout delSldLayout">
        <pc:chgData name="Anastazja Goetz" userId="S::anastazja.goetz@psp3gogolinpl.onmicrosoft.com::b5bc83d3-400e-4028-be03-7f1a0a47a5f2" providerId="AD" clId="Web-{C4AB42E6-8DE1-4CC4-93C6-EFC61116DFFA}" dt="2020-12-16T18:10:49.310" v="209"/>
        <pc:sldMasterMkLst>
          <pc:docMk/>
          <pc:sldMasterMk cId="762267007" sldId="2147483712"/>
        </pc:sldMasterMkLst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162795657" sldId="2147483701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101081392" sldId="2147483702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527821271" sldId="2147483703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3593312973" sldId="2147483704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3058956653" sldId="2147483705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2588777988" sldId="2147483706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1583395032" sldId="2147483707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4126241326" sldId="2147483708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1412982314" sldId="2147483709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936553770" sldId="2147483710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310" v="209"/>
          <pc:sldLayoutMkLst>
            <pc:docMk/>
            <pc:sldMasterMk cId="762267007" sldId="2147483712"/>
            <pc:sldLayoutMk cId="2158040886" sldId="2147483711"/>
          </pc:sldLayoutMkLst>
        </pc:sldLayoutChg>
      </pc:sldMasterChg>
      <pc:sldMasterChg chg="add del addSldLayout delSldLayout">
        <pc:chgData name="Anastazja Goetz" userId="S::anastazja.goetz@psp3gogolinpl.onmicrosoft.com::b5bc83d3-400e-4028-be03-7f1a0a47a5f2" providerId="AD" clId="Web-{C4AB42E6-8DE1-4CC4-93C6-EFC61116DFFA}" dt="2020-12-16T18:12:20.358" v="223"/>
        <pc:sldMasterMkLst>
          <pc:docMk/>
          <pc:sldMasterMk cId="635939969" sldId="2147483736"/>
        </pc:sldMasterMkLst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4229109420" sldId="2147483725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2660412355" sldId="2147483726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3305456637" sldId="2147483727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772113513" sldId="2147483728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2725673293" sldId="2147483729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2480964276" sldId="2147483730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1029086732" sldId="2147483731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3198771915" sldId="2147483732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3173867579" sldId="2147483733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921646845" sldId="2147483734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635939969" sldId="2147483736"/>
            <pc:sldLayoutMk cId="676943449" sldId="2147483735"/>
          </pc:sldLayoutMkLst>
        </pc:sldLayoutChg>
      </pc:sldMasterChg>
      <pc:sldMasterChg chg="add del addSldLayout delSldLayout">
        <pc:chgData name="Anastazja Goetz" userId="S::anastazja.goetz@psp3gogolinpl.onmicrosoft.com::b5bc83d3-400e-4028-be03-7f1a0a47a5f2" providerId="AD" clId="Web-{C4AB42E6-8DE1-4CC4-93C6-EFC61116DFFA}" dt="2020-12-16T18:10:49.247" v="208"/>
        <pc:sldMasterMkLst>
          <pc:docMk/>
          <pc:sldMasterMk cId="865004719" sldId="2147483749"/>
        </pc:sldMasterMkLst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2614333378" sldId="2147483738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315576187" sldId="2147483739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2209455040" sldId="2147483740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2639188443" sldId="2147483741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1657528230" sldId="2147483742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399764668" sldId="2147483743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2562383402" sldId="2147483744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143480876" sldId="2147483745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876065663" sldId="2147483746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967815185" sldId="2147483747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49.247" v="208"/>
          <pc:sldLayoutMkLst>
            <pc:docMk/>
            <pc:sldMasterMk cId="865004719" sldId="2147483749"/>
            <pc:sldLayoutMk cId="2459395671" sldId="2147483748"/>
          </pc:sldLayoutMkLst>
        </pc:sldLayoutChg>
      </pc:sldMasterChg>
      <pc:sldMasterChg chg="add del addSldLayout delSldLayout">
        <pc:chgData name="Anastazja Goetz" userId="S::anastazja.goetz@psp3gogolinpl.onmicrosoft.com::b5bc83d3-400e-4028-be03-7f1a0a47a5f2" providerId="AD" clId="Web-{C4AB42E6-8DE1-4CC4-93C6-EFC61116DFFA}" dt="2020-12-16T18:10:26.247" v="206"/>
        <pc:sldMasterMkLst>
          <pc:docMk/>
          <pc:sldMasterMk cId="1742195555" sldId="2147483788"/>
        </pc:sldMasterMkLst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4208563839" sldId="2147483777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1367441726" sldId="2147483778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3324620582" sldId="2147483779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3899991426" sldId="2147483780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2081308409" sldId="2147483781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2641341288" sldId="2147483782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1321441583" sldId="2147483783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1939547049" sldId="2147483784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681388242" sldId="2147483785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2255151863" sldId="2147483786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6.247" v="206"/>
          <pc:sldLayoutMkLst>
            <pc:docMk/>
            <pc:sldMasterMk cId="1742195555" sldId="2147483788"/>
            <pc:sldLayoutMk cId="2987207226" sldId="2147483787"/>
          </pc:sldLayoutMkLst>
        </pc:sldLayoutChg>
      </pc:sldMasterChg>
      <pc:sldMasterChg chg="add del addSldLayout delSldLayout">
        <pc:chgData name="Anastazja Goetz" userId="S::anastazja.goetz@psp3gogolinpl.onmicrosoft.com::b5bc83d3-400e-4028-be03-7f1a0a47a5f2" providerId="AD" clId="Web-{C4AB42E6-8DE1-4CC4-93C6-EFC61116DFFA}" dt="2020-12-16T18:12:14.404" v="220"/>
        <pc:sldMasterMkLst>
          <pc:docMk/>
          <pc:sldMasterMk cId="2253497986" sldId="2147483799"/>
        </pc:sldMasterMkLst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2089449427" sldId="2147483788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1297945457" sldId="2147483789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1158243600" sldId="2147483790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2891386355" sldId="2147483791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510790129" sldId="2147483792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3275924079" sldId="2147483793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2711792933" sldId="2147483794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1636487864" sldId="2147483795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3749960431" sldId="2147483796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907485965" sldId="2147483797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14.404" v="220"/>
          <pc:sldLayoutMkLst>
            <pc:docMk/>
            <pc:sldMasterMk cId="2253497986" sldId="2147483799"/>
            <pc:sldLayoutMk cId="1467202062" sldId="2147483798"/>
          </pc:sldLayoutMkLst>
        </pc:sldLayoutChg>
      </pc:sldMasterChg>
      <pc:sldMasterChg chg="add del addSldLayout delSldLayout">
        <pc:chgData name="Anastazja Goetz" userId="S::anastazja.goetz@psp3gogolinpl.onmicrosoft.com::b5bc83d3-400e-4028-be03-7f1a0a47a5f2" providerId="AD" clId="Web-{C4AB42E6-8DE1-4CC4-93C6-EFC61116DFFA}" dt="2020-12-16T18:10:20.450" v="204"/>
        <pc:sldMasterMkLst>
          <pc:docMk/>
          <pc:sldMasterMk cId="405505366" sldId="2147483801"/>
        </pc:sldMasterMkLst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3487665569" sldId="2147483790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1114593107" sldId="2147483791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3279820553" sldId="2147483792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1267993454" sldId="2147483793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1848914644" sldId="2147483794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2108455447" sldId="2147483795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2168523425" sldId="2147483796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1502207087" sldId="2147483797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1673073813" sldId="2147483798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4030107198" sldId="2147483799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0:20.450" v="204"/>
          <pc:sldLayoutMkLst>
            <pc:docMk/>
            <pc:sldMasterMk cId="405505366" sldId="2147483801"/>
            <pc:sldLayoutMk cId="1136358197" sldId="2147483800"/>
          </pc:sldLayoutMkLst>
        </pc:sldLayoutChg>
      </pc:sldMasterChg>
      <pc:sldMasterChg chg="add del addSldLayout delSldLayout">
        <pc:chgData name="Anastazja Goetz" userId="S::anastazja.goetz@psp3gogolinpl.onmicrosoft.com::b5bc83d3-400e-4028-be03-7f1a0a47a5f2" providerId="AD" clId="Web-{C4AB42E6-8DE1-4CC4-93C6-EFC61116DFFA}" dt="2020-12-16T18:12:20.295" v="222"/>
        <pc:sldMasterMkLst>
          <pc:docMk/>
          <pc:sldMasterMk cId="2767415546" sldId="2147483812"/>
        </pc:sldMasterMkLst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922177351" sldId="2147483801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3529587881" sldId="2147483802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2924529800" sldId="2147483803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1306509193" sldId="2147483804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597771380" sldId="2147483805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703325324" sldId="2147483806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171914343" sldId="2147483807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3563114993" sldId="2147483808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2975354171" sldId="2147483809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1002554706" sldId="2147483810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2:20.295" v="222"/>
          <pc:sldLayoutMkLst>
            <pc:docMk/>
            <pc:sldMasterMk cId="2767415546" sldId="2147483812"/>
            <pc:sldLayoutMk cId="3043534915" sldId="2147483811"/>
          </pc:sldLayoutMkLst>
        </pc:sldLayoutChg>
      </pc:sldMasterChg>
      <pc:sldMasterChg chg="add addSldLayout">
        <pc:chgData name="Anastazja Goetz" userId="S::anastazja.goetz@psp3gogolinpl.onmicrosoft.com::b5bc83d3-400e-4028-be03-7f1a0a47a5f2" providerId="AD" clId="Web-{C4AB42E6-8DE1-4CC4-93C6-EFC61116DFFA}" dt="2020-12-16T18:12:20.358" v="223"/>
        <pc:sldMasterMkLst>
          <pc:docMk/>
          <pc:sldMasterMk cId="994739344" sldId="2147483825"/>
        </pc:sldMasterMkLst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2035006635" sldId="2147483814"/>
          </pc:sldLayoutMkLst>
        </pc:sldLayoutChg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296677987" sldId="2147483815"/>
          </pc:sldLayoutMkLst>
        </pc:sldLayoutChg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1571540437" sldId="2147483816"/>
          </pc:sldLayoutMkLst>
        </pc:sldLayoutChg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3267833679" sldId="2147483817"/>
          </pc:sldLayoutMkLst>
        </pc:sldLayoutChg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444145297" sldId="2147483818"/>
          </pc:sldLayoutMkLst>
        </pc:sldLayoutChg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2410212171" sldId="2147483819"/>
          </pc:sldLayoutMkLst>
        </pc:sldLayoutChg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2126052856" sldId="2147483820"/>
          </pc:sldLayoutMkLst>
        </pc:sldLayoutChg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2105847320" sldId="2147483821"/>
          </pc:sldLayoutMkLst>
        </pc:sldLayoutChg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28914649" sldId="2147483822"/>
          </pc:sldLayoutMkLst>
        </pc:sldLayoutChg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673812375" sldId="2147483823"/>
          </pc:sldLayoutMkLst>
        </pc:sldLayoutChg>
        <pc:sldLayoutChg chg="add">
          <pc:chgData name="Anastazja Goetz" userId="S::anastazja.goetz@psp3gogolinpl.onmicrosoft.com::b5bc83d3-400e-4028-be03-7f1a0a47a5f2" providerId="AD" clId="Web-{C4AB42E6-8DE1-4CC4-93C6-EFC61116DFFA}" dt="2020-12-16T18:12:20.358" v="223"/>
          <pc:sldLayoutMkLst>
            <pc:docMk/>
            <pc:sldMasterMk cId="994739344" sldId="2147483825"/>
            <pc:sldLayoutMk cId="837361266" sldId="2147483824"/>
          </pc:sldLayoutMkLst>
        </pc:sldLayoutChg>
      </pc:sldMasterChg>
      <pc:sldMasterChg chg="add del addSldLayout delSldLayout">
        <pc:chgData name="Anastazja Goetz" userId="S::anastazja.goetz@psp3gogolinpl.onmicrosoft.com::b5bc83d3-400e-4028-be03-7f1a0a47a5f2" providerId="AD" clId="Web-{C4AB42E6-8DE1-4CC4-93C6-EFC61116DFFA}" dt="2020-12-16T18:11:57.982" v="218"/>
        <pc:sldMasterMkLst>
          <pc:docMk/>
          <pc:sldMasterMk cId="3053906100" sldId="2147483825"/>
        </pc:sldMasterMkLst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3388454958" sldId="2147483814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373220857" sldId="2147483815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521802212" sldId="2147483816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4212449074" sldId="2147483817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1699839117" sldId="2147483818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55031926" sldId="2147483819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1267982037" sldId="2147483820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3567124903" sldId="2147483821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3194525183" sldId="2147483822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3436707424" sldId="2147483823"/>
          </pc:sldLayoutMkLst>
        </pc:sldLayoutChg>
        <pc:sldLayoutChg chg="add del">
          <pc:chgData name="Anastazja Goetz" userId="S::anastazja.goetz@psp3gogolinpl.onmicrosoft.com::b5bc83d3-400e-4028-be03-7f1a0a47a5f2" providerId="AD" clId="Web-{C4AB42E6-8DE1-4CC4-93C6-EFC61116DFFA}" dt="2020-12-16T18:11:57.982" v="218"/>
          <pc:sldLayoutMkLst>
            <pc:docMk/>
            <pc:sldMasterMk cId="3053906100" sldId="2147483825"/>
            <pc:sldLayoutMk cId="1500072750" sldId="214748382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Wednesday, December 16,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605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Wednesday, December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33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Wednesday, December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4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Wednesday, December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4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Wednesday, December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Wednesday, December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1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Wednesday, December 16,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6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Wednesday, December 16,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500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Wednesday, December 16,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1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Wednesday, December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Wednesday, December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40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Wednesday, December 16,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39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14" r:id="rId6"/>
    <p:sldLayoutId id="2147483819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7661995" y="995003"/>
            <a:ext cx="4069928" cy="3163887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4400" b="1" dirty="0" err="1">
                <a:latin typeface="Freestyle Script"/>
                <a:cs typeface="Calibri Light"/>
              </a:rPr>
              <a:t>All</a:t>
            </a:r>
            <a:r>
              <a:rPr lang="pl-PL" sz="4400" b="1" dirty="0">
                <a:latin typeface="Freestyle Script"/>
                <a:cs typeface="Calibri Light"/>
              </a:rPr>
              <a:t> I Want For </a:t>
            </a:r>
            <a:r>
              <a:rPr lang="pl-PL" sz="4400" b="1" dirty="0" err="1">
                <a:latin typeface="Freestyle Script"/>
                <a:cs typeface="Calibri Light"/>
              </a:rPr>
              <a:t>Christmas</a:t>
            </a:r>
            <a:r>
              <a:rPr lang="pl-PL" sz="4400" b="1" dirty="0">
                <a:latin typeface="Freestyle Script"/>
                <a:ea typeface="+mj-lt"/>
                <a:cs typeface="+mj-lt"/>
              </a:rPr>
              <a:t> </a:t>
            </a:r>
            <a:br>
              <a:rPr lang="pl-PL" sz="4400" b="1" dirty="0">
                <a:latin typeface="Freestyle Script"/>
                <a:ea typeface="+mj-lt"/>
                <a:cs typeface="+mj-lt"/>
              </a:rPr>
            </a:br>
            <a:r>
              <a:rPr lang="pl-PL" sz="4400" b="1" dirty="0" err="1">
                <a:latin typeface="Freestyle Script"/>
                <a:ea typeface="+mj-lt"/>
                <a:cs typeface="+mj-lt"/>
              </a:rPr>
              <a:t>Is</a:t>
            </a:r>
            <a:r>
              <a:rPr lang="pl-PL" sz="4400" b="1" dirty="0">
                <a:latin typeface="Freestyle Script"/>
                <a:ea typeface="+mj-lt"/>
                <a:cs typeface="+mj-lt"/>
              </a:rPr>
              <a:t> </a:t>
            </a:r>
            <a:r>
              <a:rPr lang="pl-PL" sz="4400" b="1" dirty="0" err="1">
                <a:latin typeface="Freestyle Script"/>
                <a:ea typeface="+mj-lt"/>
                <a:cs typeface="+mj-lt"/>
              </a:rPr>
              <a:t>You</a:t>
            </a:r>
            <a:r>
              <a:rPr lang="pl-PL" sz="4400" b="1" dirty="0">
                <a:latin typeface="Freestyle Script"/>
                <a:ea typeface="+mj-lt"/>
                <a:cs typeface="+mj-lt"/>
              </a:rPr>
              <a:t>  </a:t>
            </a:r>
            <a:r>
              <a:rPr lang="pl-PL" sz="2800" dirty="0">
                <a:latin typeface="Freestyle Script"/>
                <a:ea typeface="+mj-lt"/>
                <a:cs typeface="+mj-lt"/>
              </a:rPr>
              <a:t>  </a:t>
            </a:r>
            <a:r>
              <a:rPr lang="pl-PL" sz="2800" dirty="0">
                <a:ea typeface="+mj-lt"/>
                <a:cs typeface="+mj-lt"/>
              </a:rPr>
              <a:t> </a:t>
            </a:r>
            <a:r>
              <a:rPr lang="pl-PL" sz="1900" dirty="0">
                <a:ea typeface="+mj-lt"/>
                <a:cs typeface="+mj-lt"/>
              </a:rPr>
              <a:t>                                         </a:t>
            </a:r>
            <a:endParaRPr lang="pl-PL" sz="1900" dirty="0">
              <a:cs typeface="Calibri Ligh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8626475" y="4349750"/>
            <a:ext cx="3565525" cy="2289175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pl-PL" sz="3600" dirty="0" err="1">
                <a:solidFill>
                  <a:schemeClr val="tx1">
                    <a:alpha val="60000"/>
                  </a:schemeClr>
                </a:solidFill>
                <a:latin typeface="Freestyle Script"/>
                <a:ea typeface="Source Sans Pro"/>
              </a:rPr>
              <a:t>Mariah</a:t>
            </a:r>
            <a:r>
              <a:rPr lang="pl-PL" sz="3600" dirty="0">
                <a:solidFill>
                  <a:schemeClr val="tx1">
                    <a:alpha val="60000"/>
                  </a:schemeClr>
                </a:solidFill>
                <a:latin typeface="Freestyle Script"/>
                <a:ea typeface="Source Sans Pro"/>
              </a:rPr>
              <a:t> Carey</a:t>
            </a:r>
            <a:endParaRPr lang="pl-PL" sz="3600" dirty="0">
              <a:solidFill>
                <a:srgbClr val="FFFFFF">
                  <a:alpha val="60000"/>
                </a:srgbClr>
              </a:solidFill>
              <a:latin typeface="Freestyle Script"/>
            </a:endParaRPr>
          </a:p>
        </p:txBody>
      </p:sp>
      <p:pic>
        <p:nvPicPr>
          <p:cNvPr id="4" name="Obraz 4" descr="Obraz zawierający żyjący, wewnątrz, pomieszczenie, kominek&#10;&#10;Opis wygenerowany automatycznie">
            <a:extLst>
              <a:ext uri="{FF2B5EF4-FFF2-40B4-BE49-F238E27FC236}">
                <a16:creationId xmlns:a16="http://schemas.microsoft.com/office/drawing/2014/main" id="{43DC0B4E-B927-4F19-B36F-841CA3C9B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94" r="2" b="2"/>
          <a:stretch/>
        </p:blipFill>
        <p:spPr>
          <a:xfrm>
            <a:off x="924675" y="938086"/>
            <a:ext cx="6125625" cy="4738998"/>
          </a:xfrm>
          <a:custGeom>
            <a:avLst/>
            <a:gdLst/>
            <a:ahLst/>
            <a:cxnLst/>
            <a:rect l="l" t="t" r="r" b="b"/>
            <a:pathLst>
              <a:path w="6973888" h="5761037">
                <a:moveTo>
                  <a:pt x="0" y="0"/>
                </a:moveTo>
                <a:lnTo>
                  <a:pt x="6973888" y="0"/>
                </a:lnTo>
                <a:lnTo>
                  <a:pt x="6973888" y="5761037"/>
                </a:lnTo>
                <a:lnTo>
                  <a:pt x="0" y="5761037"/>
                </a:lnTo>
                <a:close/>
              </a:path>
            </a:pathLst>
          </a:custGeom>
        </p:spPr>
      </p:pic>
      <p:pic>
        <p:nvPicPr>
          <p:cNvPr id="7" name="Mariah Carey - All I Want For Christmas Is You" descr="Gwiazda z wypełnieniem pełnym">
            <a:hlinkClick r:id="" action="ppaction://media"/>
            <a:extLst>
              <a:ext uri="{FF2B5EF4-FFF2-40B4-BE49-F238E27FC236}">
                <a16:creationId xmlns:a16="http://schemas.microsoft.com/office/drawing/2014/main" id="{B4DF0622-F0CC-40B0-BAFD-A17CE0599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5063" y="936026"/>
            <a:ext cx="759005" cy="7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411046-AE6C-44A6-B31F-38E7643F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437187" cy="5200347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200" b="1" kern="1200" dirty="0">
                <a:latin typeface="Arial"/>
                <a:cs typeface="Arial"/>
              </a:rPr>
              <a:t>All I Want for Christmas Is You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 </a:t>
            </a:r>
            <a:br>
              <a:rPr lang="en-US" sz="2600" kern="1200" dirty="0"/>
            </a:br>
            <a:r>
              <a:rPr lang="en-US" sz="2800" kern="1200" dirty="0">
                <a:latin typeface="Arial"/>
                <a:cs typeface="Arial"/>
              </a:rPr>
              <a:t>to </a:t>
            </a:r>
            <a:r>
              <a:rPr lang="en-US" sz="2800" kern="1200" dirty="0" err="1">
                <a:latin typeface="Arial"/>
                <a:cs typeface="Arial"/>
              </a:rPr>
              <a:t>główny</a:t>
            </a:r>
            <a:r>
              <a:rPr lang="en-US" sz="2800" kern="1200" dirty="0">
                <a:latin typeface="Arial"/>
                <a:cs typeface="Arial"/>
              </a:rPr>
              <a:t> </a:t>
            </a:r>
            <a:r>
              <a:rPr lang="en-US" sz="2800" kern="1200" dirty="0" err="1">
                <a:latin typeface="Arial"/>
                <a:cs typeface="Arial"/>
              </a:rPr>
              <a:t>singel</a:t>
            </a:r>
            <a:r>
              <a:rPr lang="en-US" sz="2800">
                <a:latin typeface="Arial"/>
                <a:cs typeface="Arial"/>
              </a:rPr>
              <a:t> z </a:t>
            </a:r>
            <a:r>
              <a:rPr lang="en-US" sz="2800" err="1">
                <a:latin typeface="Arial"/>
                <a:cs typeface="Arial"/>
              </a:rPr>
              <a:t>albumu</a:t>
            </a:r>
            <a:r>
              <a:rPr lang="en-US" sz="2800">
                <a:latin typeface="Arial"/>
                <a:cs typeface="Arial"/>
              </a:rPr>
              <a:t> </a:t>
            </a:r>
            <a:r>
              <a:rPr lang="en-US" sz="2800" i="1" kern="1200" dirty="0">
                <a:latin typeface="Arial"/>
                <a:cs typeface="Arial"/>
              </a:rPr>
              <a:t>Merry Christmas</a:t>
            </a:r>
            <a:r>
              <a:rPr lang="en-US" sz="2800" kern="1200" dirty="0">
                <a:latin typeface="Arial"/>
                <a:cs typeface="Arial"/>
              </a:rPr>
              <a:t> </a:t>
            </a:r>
            <a:r>
              <a:rPr lang="en-US" sz="2800" kern="1200" dirty="0" err="1">
                <a:latin typeface="Arial"/>
                <a:cs typeface="Arial"/>
              </a:rPr>
              <a:t>amerykańskiej</a:t>
            </a:r>
            <a:r>
              <a:rPr lang="en-US" sz="2800" kern="1200" dirty="0">
                <a:latin typeface="Arial"/>
                <a:cs typeface="Arial"/>
              </a:rPr>
              <a:t> </a:t>
            </a:r>
            <a:r>
              <a:rPr lang="en-US" sz="2800" kern="1200" dirty="0" err="1">
                <a:latin typeface="Arial"/>
                <a:cs typeface="Arial"/>
              </a:rPr>
              <a:t>wokalistki</a:t>
            </a:r>
            <a:r>
              <a:rPr lang="en-US" sz="2800" kern="1200" dirty="0">
                <a:latin typeface="Arial"/>
                <a:cs typeface="Arial"/>
              </a:rPr>
              <a:t> Mariah Carey. </a:t>
            </a:r>
            <a:r>
              <a:rPr lang="en-US" sz="2800" kern="1200" dirty="0" err="1">
                <a:latin typeface="Arial"/>
                <a:cs typeface="Arial"/>
              </a:rPr>
              <a:t>Piosenka</a:t>
            </a:r>
            <a:r>
              <a:rPr lang="en-US" sz="2800" kern="1200" dirty="0">
                <a:latin typeface="Arial"/>
                <a:cs typeface="Arial"/>
              </a:rPr>
              <a:t> ta </a:t>
            </a:r>
            <a:r>
              <a:rPr lang="en-US" sz="2800" kern="1200" dirty="0" err="1">
                <a:latin typeface="Arial"/>
                <a:cs typeface="Arial"/>
              </a:rPr>
              <a:t>została</a:t>
            </a:r>
            <a:r>
              <a:rPr lang="en-US" sz="2800" kern="1200" dirty="0">
                <a:latin typeface="Arial"/>
                <a:cs typeface="Arial"/>
              </a:rPr>
              <a:t> </a:t>
            </a:r>
            <a:r>
              <a:rPr lang="en-US" sz="2800" kern="1200" dirty="0" err="1">
                <a:latin typeface="Arial"/>
                <a:cs typeface="Arial"/>
              </a:rPr>
              <a:t>napisana</a:t>
            </a:r>
            <a:r>
              <a:rPr lang="en-US" sz="2800" kern="1200" dirty="0">
                <a:latin typeface="Arial"/>
                <a:cs typeface="Arial"/>
              </a:rPr>
              <a:t> </a:t>
            </a:r>
            <a:r>
              <a:rPr lang="en-US" sz="2800" kern="1200" dirty="0" err="1">
                <a:latin typeface="Arial"/>
                <a:cs typeface="Arial"/>
              </a:rPr>
              <a:t>przez</a:t>
            </a:r>
            <a:r>
              <a:rPr lang="en-US" sz="2800" kern="1200" dirty="0">
                <a:latin typeface="Arial"/>
                <a:cs typeface="Arial"/>
              </a:rPr>
              <a:t> Carey </a:t>
            </a:r>
            <a:r>
              <a:rPr lang="en-US" sz="2800" kern="1200" dirty="0" err="1">
                <a:latin typeface="Arial"/>
                <a:cs typeface="Arial"/>
              </a:rPr>
              <a:t>i</a:t>
            </a:r>
            <a:r>
              <a:rPr lang="en-US" sz="2800" kern="1200" dirty="0">
                <a:latin typeface="Arial"/>
                <a:cs typeface="Arial"/>
              </a:rPr>
              <a:t> </a:t>
            </a:r>
            <a:r>
              <a:rPr lang="en-US" sz="2800" kern="1200" dirty="0" err="1">
                <a:latin typeface="Arial"/>
                <a:cs typeface="Arial"/>
              </a:rPr>
              <a:t>Waltera</a:t>
            </a:r>
            <a:r>
              <a:rPr lang="en-US" sz="2800" kern="1200" dirty="0">
                <a:latin typeface="Arial"/>
                <a:cs typeface="Arial"/>
              </a:rPr>
              <a:t> </a:t>
            </a:r>
            <a:r>
              <a:rPr lang="en-US" sz="2800" kern="1200" dirty="0" err="1">
                <a:latin typeface="Arial"/>
                <a:cs typeface="Arial"/>
              </a:rPr>
              <a:t>Afanasieffa</a:t>
            </a:r>
            <a:r>
              <a:rPr lang="en-US" sz="2800" kern="1200" dirty="0">
                <a:latin typeface="Arial"/>
                <a:cs typeface="Arial"/>
              </a:rPr>
              <a:t>. Singel </a:t>
            </a:r>
            <a:r>
              <a:rPr lang="en-US" sz="2800" kern="1200" dirty="0" err="1">
                <a:latin typeface="Arial"/>
                <a:cs typeface="Arial"/>
              </a:rPr>
              <a:t>został</a:t>
            </a:r>
            <a:r>
              <a:rPr lang="en-US" sz="2800" kern="1200" dirty="0">
                <a:latin typeface="Arial"/>
                <a:cs typeface="Arial"/>
              </a:rPr>
              <a:t> </a:t>
            </a:r>
            <a:r>
              <a:rPr lang="en-US" sz="2800" kern="1200" dirty="0" err="1">
                <a:latin typeface="Arial"/>
                <a:cs typeface="Arial"/>
              </a:rPr>
              <a:t>wydany</a:t>
            </a:r>
            <a:r>
              <a:rPr lang="en-US" sz="2800" kern="1200" dirty="0">
                <a:latin typeface="Arial"/>
                <a:cs typeface="Arial"/>
              </a:rPr>
              <a:t> 28 </a:t>
            </a:r>
            <a:r>
              <a:rPr lang="en-US" sz="2800" kern="1200" dirty="0" err="1">
                <a:latin typeface="Arial"/>
                <a:cs typeface="Arial"/>
              </a:rPr>
              <a:t>października</a:t>
            </a:r>
            <a:r>
              <a:rPr lang="en-US" sz="2800" kern="1200" dirty="0">
                <a:latin typeface="Arial"/>
                <a:cs typeface="Arial"/>
              </a:rPr>
              <a:t> 1994 </a:t>
            </a:r>
            <a:r>
              <a:rPr lang="en-US" sz="2800" kern="1200" dirty="0" err="1">
                <a:latin typeface="Arial"/>
                <a:cs typeface="Arial"/>
              </a:rPr>
              <a:t>roku</a:t>
            </a:r>
            <a:r>
              <a:rPr lang="en-US" sz="2800" kern="1200" dirty="0">
                <a:latin typeface="Arial"/>
                <a:cs typeface="Arial"/>
              </a:rPr>
              <a:t>.</a:t>
            </a:r>
            <a:endParaRPr lang="pl-PL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3840CF4-F848-4FE0-AEA6-C9E806911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20950" y="549275"/>
            <a:ext cx="667802" cy="631474"/>
            <a:chOff x="10478914" y="1506691"/>
            <a:chExt cx="667802" cy="631474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4B46153-41DB-494F-9B08-EBCCF2728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B6D42DA-2D84-4A50-A359-7A5C651B1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94459D96-B947-4C7F-8BCA-915F8B07C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2954" y="5171203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braz 10" descr="Obraz zawierający siedzi, dziewczynka, kobieta, sukienka&#10;&#10;Opis wygenerowany automatycznie">
            <a:extLst>
              <a:ext uri="{FF2B5EF4-FFF2-40B4-BE49-F238E27FC236}">
                <a16:creationId xmlns:a16="http://schemas.microsoft.com/office/drawing/2014/main" id="{70F8B852-F1FD-43BE-AAC1-F47C14F06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r="14748" b="-2"/>
          <a:stretch/>
        </p:blipFill>
        <p:spPr>
          <a:xfrm>
            <a:off x="6508749" y="1035334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155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7573A1-D3A4-4D6C-9FE8-FE10D5AF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>
                <a:latin typeface="Arial"/>
                <a:cs typeface="Arial"/>
              </a:rPr>
              <a:t>TEKST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FD79A5-EFEE-48D6-B7CB-43BCAB8D7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465" y="1708986"/>
            <a:ext cx="5435600" cy="4426970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I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don't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want a lot for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Christmas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There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is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just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one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thing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I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need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I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don't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care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about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the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presents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Underneath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the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Christmas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tree</a:t>
            </a:r>
            <a:endParaRPr lang="pl-PL" sz="1800">
              <a:solidFill>
                <a:srgbClr val="FFFFFF"/>
              </a:solidFill>
              <a:latin typeface="Arial"/>
              <a:ea typeface="Source Sans Pro"/>
              <a:cs typeface="Arial"/>
            </a:endParaRPr>
          </a:p>
          <a:p>
            <a:pPr marL="0" indent="0" algn="ctr">
              <a:buNone/>
            </a:pP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I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just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want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you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for my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own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More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than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you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could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ever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know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Make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my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wish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come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true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All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I want for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Christmas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is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you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,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yeah</a:t>
            </a:r>
            <a:endParaRPr lang="pl-PL" sz="1800" dirty="0">
              <a:solidFill>
                <a:srgbClr val="FFFFFF"/>
              </a:solidFill>
              <a:latin typeface="Arial"/>
              <a:ea typeface="Source Sans Pro"/>
              <a:cs typeface="Arial"/>
            </a:endParaRPr>
          </a:p>
          <a:p>
            <a:pPr marL="0" indent="0" algn="ctr">
              <a:buNone/>
            </a:pP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I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don't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want a lot for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Christmas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There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is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just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one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thing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I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need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And I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don't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care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about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the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presents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Underneath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the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Christmas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tree</a:t>
            </a:r>
            <a:endParaRPr lang="pl-PL" sz="1800" dirty="0">
              <a:solidFill>
                <a:srgbClr val="FFFFFF"/>
              </a:solidFill>
              <a:latin typeface="Arial"/>
              <a:ea typeface="Source Sans Pro"/>
              <a:cs typeface="Arial"/>
            </a:endParaRPr>
          </a:p>
          <a:p>
            <a:endParaRPr lang="pl-PL" dirty="0">
              <a:latin typeface="Arial"/>
              <a:ea typeface="Source Sans Pro"/>
              <a:cs typeface="Arial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70602A-0FA6-44DA-97CE-0E4BBDAEB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879" y="1493327"/>
            <a:ext cx="5608127" cy="4757649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I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don't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need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to hang my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stocking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There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upon the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fireplace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Santa Claus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won't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make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me happy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With a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toy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on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Christmas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Day</a:t>
            </a:r>
            <a:endParaRPr lang="pl-PL" sz="1800">
              <a:solidFill>
                <a:srgbClr val="FFFFFF"/>
              </a:solidFill>
              <a:latin typeface="Arial"/>
              <a:ea typeface="Source Sans Pro"/>
              <a:cs typeface="Arial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I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just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want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you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for my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own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More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than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you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could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ever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know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Make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my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wish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come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true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All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I want for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Christmas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is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you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You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, baby</a:t>
            </a:r>
            <a:endParaRPr lang="pl-PL" sz="1800">
              <a:solidFill>
                <a:srgbClr val="FFFFFF"/>
              </a:solidFill>
              <a:latin typeface="Arial"/>
              <a:ea typeface="Source Sans Pro"/>
              <a:cs typeface="Arial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Oh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, I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won't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ask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for much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this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Christmas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I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won't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even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wish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for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snow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And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I'm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just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gonna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keep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on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waiting</a:t>
            </a:r>
            <a:br>
              <a:rPr lang="pl-PL" sz="1800" dirty="0">
                <a:latin typeface="Arial"/>
                <a:ea typeface="+mn-lt"/>
                <a:cs typeface="+mn-lt"/>
              </a:rPr>
            </a:b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Underneath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 the 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+mn-lt"/>
                <a:cs typeface="+mn-lt"/>
              </a:rPr>
              <a:t>mistletoe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+mn-lt"/>
              </a:rPr>
              <a:t> </a:t>
            </a:r>
            <a:endParaRPr lang="pl-PL" dirty="0">
              <a:solidFill>
                <a:srgbClr val="FFFFFF">
                  <a:alpha val="60000"/>
                </a:srgbClr>
              </a:solidFill>
              <a:latin typeface="Source Sans Pro"/>
              <a:ea typeface="+mn-lt"/>
              <a:cs typeface="Arial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1800" dirty="0">
                <a:solidFill>
                  <a:srgbClr val="FFFFFF"/>
                </a:solidFill>
                <a:latin typeface="Arial"/>
                <a:ea typeface="+mn-lt"/>
                <a:cs typeface="Arial"/>
              </a:rPr>
              <a:t>I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won't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make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 a list and 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send</a:t>
            </a:r>
            <a:r>
              <a:rPr lang="pl-PL" sz="1800" dirty="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 </a:t>
            </a:r>
            <a:r>
              <a:rPr lang="pl-PL" sz="1800" dirty="0" err="1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it</a:t>
            </a:r>
            <a:br>
              <a:rPr lang="pl-PL" sz="1800" dirty="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</a:br>
            <a:r>
              <a:rPr lang="pl-PL" sz="1800" dirty="0">
                <a:solidFill>
                  <a:srgbClr val="FFFFFF"/>
                </a:solidFill>
                <a:latin typeface="Arial"/>
                <a:ea typeface="Source Sans Pro"/>
                <a:cs typeface="Arial"/>
              </a:rPr>
              <a:t>To…</a:t>
            </a:r>
            <a:endParaRPr lang="pl-PL">
              <a:ea typeface="Source Sans Pro"/>
            </a:endParaRPr>
          </a:p>
          <a:p>
            <a:pPr marL="0" indent="0" algn="ctr">
              <a:buNone/>
            </a:pPr>
            <a:endParaRPr lang="pl-PL" sz="1800" dirty="0">
              <a:latin typeface="Arial"/>
              <a:ea typeface="Source Sans Pro"/>
              <a:cs typeface="Arial"/>
            </a:endParaRPr>
          </a:p>
          <a:p>
            <a:pPr algn="ctr"/>
            <a:endParaRPr lang="pl-PL" dirty="0">
              <a:solidFill>
                <a:srgbClr val="FFFFFF">
                  <a:alpha val="60000"/>
                </a:srgbClr>
              </a:solidFill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29564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3B791B-5D87-4137-84C2-5FADF906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7493149" cy="5329743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>
                <a:latin typeface="Arial"/>
                <a:cs typeface="Arial"/>
              </a:rPr>
              <a:t>All I Want for Christmas Is You</a:t>
            </a:r>
            <a:r>
              <a:rPr lang="en-US" sz="3200">
                <a:latin typeface="Arial"/>
                <a:cs typeface="Arial"/>
              </a:rPr>
              <a:t> </a:t>
            </a:r>
            <a:br>
              <a:rPr lang="en-US" sz="2800">
                <a:latin typeface="Arial"/>
                <a:cs typeface="Arial"/>
              </a:rPr>
            </a:br>
            <a:r>
              <a:rPr lang="en-US" sz="2800">
                <a:latin typeface="Arial"/>
                <a:cs typeface="Arial"/>
              </a:rPr>
              <a:t>to </a:t>
            </a:r>
            <a:r>
              <a:rPr lang="en-US" sz="2800" err="1">
                <a:latin typeface="Arial"/>
                <a:cs typeface="Arial"/>
              </a:rPr>
              <a:t>mój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ulubiony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utwór</a:t>
            </a:r>
            <a:r>
              <a:rPr lang="en-US" sz="2800">
                <a:latin typeface="Arial"/>
                <a:cs typeface="Arial"/>
              </a:rPr>
              <a:t> </a:t>
            </a:r>
            <a:r>
              <a:rPr lang="en-US" sz="2800" err="1">
                <a:latin typeface="Arial"/>
                <a:cs typeface="Arial"/>
              </a:rPr>
              <a:t>świąteczny</a:t>
            </a:r>
            <a:r>
              <a:rPr lang="en-US" sz="2800">
                <a:latin typeface="Arial"/>
                <a:cs typeface="Arial"/>
              </a:rPr>
              <a:t>, </a:t>
            </a:r>
            <a:r>
              <a:rPr lang="en-US" sz="2800" err="1">
                <a:latin typeface="Arial"/>
                <a:cs typeface="Arial"/>
              </a:rPr>
              <a:t>ponieważ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jego</a:t>
            </a:r>
            <a:r>
              <a:rPr lang="en-US" sz="2800">
                <a:latin typeface="Arial"/>
                <a:cs typeface="Arial"/>
              </a:rPr>
              <a:t> </a:t>
            </a:r>
            <a:r>
              <a:rPr lang="en-US" sz="2800" err="1">
                <a:latin typeface="Arial"/>
                <a:cs typeface="Arial"/>
              </a:rPr>
              <a:t>melodia</a:t>
            </a:r>
            <a:r>
              <a:rPr lang="en-US" sz="2800">
                <a:latin typeface="Arial"/>
                <a:cs typeface="Arial"/>
              </a:rPr>
              <a:t> jest </a:t>
            </a:r>
            <a:r>
              <a:rPr lang="en-US" sz="2800" err="1">
                <a:latin typeface="Arial"/>
                <a:cs typeface="Arial"/>
              </a:rPr>
              <a:t>bardzo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skoczna</a:t>
            </a:r>
            <a:r>
              <a:rPr lang="en-US" sz="2800">
                <a:latin typeface="Arial"/>
                <a:cs typeface="Arial"/>
              </a:rPr>
              <a:t>, </a:t>
            </a:r>
            <a:r>
              <a:rPr lang="en-US" sz="2800" err="1">
                <a:latin typeface="Arial"/>
                <a:cs typeface="Arial"/>
              </a:rPr>
              <a:t>wesoła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i</a:t>
            </a:r>
            <a:r>
              <a:rPr lang="en-US" sz="2800">
                <a:latin typeface="Arial"/>
                <a:cs typeface="Arial"/>
              </a:rPr>
              <a:t> </a:t>
            </a:r>
            <a:r>
              <a:rPr lang="en-US" sz="2800" err="1">
                <a:latin typeface="Arial"/>
                <a:cs typeface="Arial"/>
              </a:rPr>
              <a:t>wpadająca</a:t>
            </a:r>
            <a:r>
              <a:rPr lang="en-US" sz="2800">
                <a:latin typeface="Arial"/>
                <a:cs typeface="Arial"/>
              </a:rPr>
              <a:t> w </a:t>
            </a:r>
            <a:r>
              <a:rPr lang="en-US" sz="2800" err="1">
                <a:latin typeface="Arial"/>
                <a:cs typeface="Arial"/>
              </a:rPr>
              <a:t>ucho</a:t>
            </a:r>
            <a:r>
              <a:rPr lang="en-US" sz="2800">
                <a:latin typeface="Arial"/>
                <a:cs typeface="Arial"/>
              </a:rPr>
              <a:t>. </a:t>
            </a:r>
            <a:r>
              <a:rPr lang="en-US" sz="2800" err="1">
                <a:latin typeface="Arial"/>
                <a:cs typeface="Arial"/>
              </a:rPr>
              <a:t>Podobają</a:t>
            </a:r>
            <a:r>
              <a:rPr lang="en-US" sz="2800">
                <a:latin typeface="Arial"/>
                <a:cs typeface="Arial"/>
              </a:rPr>
              <a:t> mi </a:t>
            </a:r>
            <a:r>
              <a:rPr lang="en-US" sz="2800" err="1">
                <a:latin typeface="Arial"/>
                <a:cs typeface="Arial"/>
              </a:rPr>
              <a:t>się</a:t>
            </a:r>
            <a:r>
              <a:rPr lang="en-US" sz="2800">
                <a:latin typeface="Arial"/>
                <a:cs typeface="Arial"/>
              </a:rPr>
              <a:t> </a:t>
            </a:r>
            <a:r>
              <a:rPr lang="en-US" sz="2800" err="1">
                <a:latin typeface="Arial"/>
                <a:cs typeface="Arial"/>
              </a:rPr>
              <a:t>słyszane</a:t>
            </a:r>
            <a:r>
              <a:rPr lang="en-US" sz="2800">
                <a:latin typeface="Arial"/>
                <a:cs typeface="Arial"/>
              </a:rPr>
              <a:t> w </a:t>
            </a:r>
            <a:r>
              <a:rPr lang="en-US" sz="2800" err="1">
                <a:latin typeface="Arial"/>
                <a:cs typeface="Arial"/>
              </a:rPr>
              <a:t>tle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dzwoneczki</a:t>
            </a:r>
            <a:r>
              <a:rPr lang="en-US" sz="2800">
                <a:latin typeface="Arial"/>
                <a:cs typeface="Arial"/>
              </a:rPr>
              <a:t>. </a:t>
            </a:r>
            <a:r>
              <a:rPr lang="en-US" sz="2800" err="1">
                <a:latin typeface="Arial"/>
                <a:cs typeface="Arial"/>
              </a:rPr>
              <a:t>Tekst</a:t>
            </a:r>
            <a:r>
              <a:rPr lang="en-US" sz="2800">
                <a:latin typeface="Arial"/>
                <a:cs typeface="Arial"/>
              </a:rPr>
              <a:t> </a:t>
            </a:r>
            <a:r>
              <a:rPr lang="en-US" sz="2800" err="1">
                <a:latin typeface="Arial"/>
                <a:cs typeface="Arial"/>
              </a:rPr>
              <a:t>piosenki</a:t>
            </a:r>
            <a:r>
              <a:rPr lang="en-US" sz="2800">
                <a:latin typeface="Arial"/>
                <a:cs typeface="Arial"/>
              </a:rPr>
              <a:t> jest </a:t>
            </a:r>
            <a:r>
              <a:rPr lang="en-US" sz="2800" err="1">
                <a:latin typeface="Arial"/>
                <a:cs typeface="Arial"/>
              </a:rPr>
              <a:t>bardzo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romantyczny</a:t>
            </a:r>
            <a:r>
              <a:rPr lang="en-US" sz="2800">
                <a:latin typeface="Arial"/>
                <a:cs typeface="Arial"/>
              </a:rPr>
              <a:t>. </a:t>
            </a:r>
            <a:r>
              <a:rPr lang="en-US" sz="2800" err="1">
                <a:latin typeface="Arial"/>
                <a:cs typeface="Arial"/>
              </a:rPr>
              <a:t>Uwielbiam</a:t>
            </a:r>
            <a:r>
              <a:rPr lang="en-US" sz="2800">
                <a:latin typeface="Arial"/>
                <a:cs typeface="Arial"/>
              </a:rPr>
              <a:t> </a:t>
            </a:r>
            <a:r>
              <a:rPr lang="en-US" sz="2800" err="1">
                <a:latin typeface="Arial"/>
                <a:cs typeface="Arial"/>
              </a:rPr>
              <a:t>śpiewać</a:t>
            </a:r>
            <a:r>
              <a:rPr lang="en-US" sz="2800">
                <a:latin typeface="Arial"/>
                <a:cs typeface="Arial"/>
              </a:rPr>
              <a:t> ten </a:t>
            </a:r>
            <a:r>
              <a:rPr lang="en-US" sz="2800" err="1">
                <a:latin typeface="Arial"/>
                <a:cs typeface="Arial"/>
              </a:rPr>
              <a:t>utwór</a:t>
            </a:r>
            <a:r>
              <a:rPr lang="en-US" sz="2800">
                <a:latin typeface="Arial"/>
                <a:cs typeface="Arial"/>
              </a:rPr>
              <a:t>, </a:t>
            </a:r>
            <a:r>
              <a:rPr lang="en-US" sz="2800" err="1">
                <a:latin typeface="Arial"/>
                <a:cs typeface="Arial"/>
              </a:rPr>
              <a:t>idealnie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nastraja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mnie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na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Święta</a:t>
            </a:r>
            <a:r>
              <a:rPr lang="en-US" sz="2800">
                <a:latin typeface="Arial"/>
                <a:cs typeface="Arial"/>
              </a:rPr>
              <a:t>. </a:t>
            </a:r>
            <a:r>
              <a:rPr lang="en-US" sz="2800" err="1">
                <a:latin typeface="Arial"/>
                <a:cs typeface="Arial"/>
              </a:rPr>
              <a:t>Podziwiam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jego</a:t>
            </a:r>
            <a:r>
              <a:rPr lang="en-US" sz="2800">
                <a:latin typeface="Arial"/>
                <a:cs typeface="Arial"/>
              </a:rPr>
              <a:t> </a:t>
            </a:r>
            <a:r>
              <a:rPr lang="en-US" sz="2800" err="1">
                <a:latin typeface="Arial"/>
                <a:cs typeface="Arial"/>
              </a:rPr>
              <a:t>wykonawczynię</a:t>
            </a:r>
            <a:r>
              <a:rPr lang="en-US" sz="2800">
                <a:latin typeface="Arial"/>
                <a:cs typeface="Arial"/>
              </a:rPr>
              <a:t> za </a:t>
            </a:r>
            <a:r>
              <a:rPr lang="en-US" sz="2800" err="1">
                <a:latin typeface="Arial"/>
                <a:cs typeface="Arial"/>
              </a:rPr>
              <a:t>piękny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głos</a:t>
            </a:r>
            <a:r>
              <a:rPr lang="en-US" sz="2800">
                <a:latin typeface="Arial"/>
                <a:cs typeface="Arial"/>
              </a:rPr>
              <a:t>, </a:t>
            </a:r>
            <a:r>
              <a:rPr lang="en-US" sz="2800" err="1">
                <a:latin typeface="Arial"/>
                <a:cs typeface="Arial"/>
              </a:rPr>
              <a:t>którego</a:t>
            </a:r>
            <a:r>
              <a:rPr lang="en-US" sz="2800">
                <a:latin typeface="Arial"/>
                <a:cs typeface="Arial"/>
              </a:rPr>
              <a:t> </a:t>
            </a:r>
            <a:r>
              <a:rPr lang="en-US" sz="2800" err="1">
                <a:latin typeface="Arial"/>
                <a:cs typeface="Arial"/>
              </a:rPr>
              <a:t>skala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wynosi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ponad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pięć</a:t>
            </a:r>
            <a:r>
              <a:rPr lang="en-US" sz="2800">
                <a:latin typeface="Arial"/>
                <a:cs typeface="Arial"/>
              </a:rPr>
              <a:t> </a:t>
            </a:r>
            <a:r>
              <a:rPr lang="en-US" sz="2800" err="1">
                <a:latin typeface="Arial"/>
                <a:cs typeface="Arial"/>
              </a:rPr>
              <a:t>oktaw</a:t>
            </a:r>
            <a:r>
              <a:rPr lang="en-US" sz="2800">
                <a:latin typeface="Arial"/>
                <a:cs typeface="Arial"/>
              </a:rPr>
              <a:t>!</a:t>
            </a:r>
            <a:endParaRPr lang="pl-PL" sz="28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840CF4-F848-4FE0-AEA6-C9E806911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20950" y="549275"/>
            <a:ext cx="667802" cy="631474"/>
            <a:chOff x="10478914" y="1506691"/>
            <a:chExt cx="667802" cy="63147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B46153-41DB-494F-9B08-EBCCF2728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B6D42DA-2D84-4A50-A359-7A5C651B1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94459D96-B947-4C7F-8BCA-915F8B07C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2954" y="5171203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3" descr="Obraz zawierający wewnątrz, żyjący, pomieszczenie, kominek&#10;&#10;Opis wygenerowany automatycznie">
            <a:extLst>
              <a:ext uri="{FF2B5EF4-FFF2-40B4-BE49-F238E27FC236}">
                <a16:creationId xmlns:a16="http://schemas.microsoft.com/office/drawing/2014/main" id="{96D8C6AD-641B-4D65-9D4C-5440DA1C2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9" r="5652" b="2"/>
          <a:stretch/>
        </p:blipFill>
        <p:spPr>
          <a:xfrm>
            <a:off x="8262788" y="2717485"/>
            <a:ext cx="3709030" cy="3709030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6355841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33CD1671BEF847B9A442405A94CBF1" ma:contentTypeVersion="9" ma:contentTypeDescription="Utwórz nowy dokument." ma:contentTypeScope="" ma:versionID="caaf9186a1a74bdaebb8eaf6b131a8c3">
  <xsd:schema xmlns:xsd="http://www.w3.org/2001/XMLSchema" xmlns:xs="http://www.w3.org/2001/XMLSchema" xmlns:p="http://schemas.microsoft.com/office/2006/metadata/properties" xmlns:ns2="46e75fff-37ff-44b3-8b29-a7ba967cea26" targetNamespace="http://schemas.microsoft.com/office/2006/metadata/properties" ma:root="true" ma:fieldsID="32e0802aeba3a8a4d7af4ef56a687a6e" ns2:_="">
    <xsd:import namespace="46e75fff-37ff-44b3-8b29-a7ba967cea26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e75fff-37ff-44b3-8b29-a7ba967cea26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46e75fff-37ff-44b3-8b29-a7ba967cea26" xsi:nil="true"/>
  </documentManagement>
</p:properties>
</file>

<file path=customXml/itemProps1.xml><?xml version="1.0" encoding="utf-8"?>
<ds:datastoreItem xmlns:ds="http://schemas.openxmlformats.org/officeDocument/2006/customXml" ds:itemID="{BCBB2D79-18C3-4A8B-8CDC-26C8C8736851}"/>
</file>

<file path=customXml/itemProps2.xml><?xml version="1.0" encoding="utf-8"?>
<ds:datastoreItem xmlns:ds="http://schemas.openxmlformats.org/officeDocument/2006/customXml" ds:itemID="{D994FA70-F085-4B5E-A755-F9E5770F010B}"/>
</file>

<file path=customXml/itemProps3.xml><?xml version="1.0" encoding="utf-8"?>
<ds:datastoreItem xmlns:ds="http://schemas.openxmlformats.org/officeDocument/2006/customXml" ds:itemID="{633667FC-800B-4EFB-920B-FA02535BAFF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5" baseType="lpstr">
      <vt:lpstr>3DFloatVTI</vt:lpstr>
      <vt:lpstr>All I Want For Christmas  Is You                                              </vt:lpstr>
      <vt:lpstr>All I Want for Christmas Is You  to główny singel z albumu Merry Christmas amerykańskiej wokalistki Mariah Carey. Piosenka ta została napisana przez Carey i Waltera Afanasieffa. Singel został wydany 28 października 1994 roku.</vt:lpstr>
      <vt:lpstr>TEKST </vt:lpstr>
      <vt:lpstr>All I Want for Christmas Is You  to mój ulubiony utwór świąteczny, ponieważ jego melodia jest bardzo skoczna, wesoła i wpadająca w ucho. Podobają mi się słyszane w tle dzwoneczki. Tekst piosenki jest bardzo romantyczny. Uwielbiam śpiewać ten utwór, idealnie nastraja mnie na Święta. Podziwiam jego wykonawczynię za piękny głos, którego skala wynosi ponad pięć oktaw!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324</cp:revision>
  <dcterms:created xsi:type="dcterms:W3CDTF">2020-12-16T18:00:15Z</dcterms:created>
  <dcterms:modified xsi:type="dcterms:W3CDTF">2020-12-16T19:41:51Z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3200</vt:r8>
  </property>
  <property fmtid="{D5CDD505-2E9C-101B-9397-08002B2CF9AE}" pid="3" name="ContentTypeId">
    <vt:lpwstr>0x010100B733CD1671BEF847B9A442405A94CBF1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