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B3689E-65C1-4722-BC07-2E803206BAA5}" v="792" dt="2020-12-09T16:17:17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ila Hejna" userId="S::kamila.hejna@psp3gogolinpl.onmicrosoft.com::b212235b-27a9-4027-979d-0535da94d911" providerId="AD" clId="Web-{54B3689E-65C1-4722-BC07-2E803206BAA5}"/>
    <pc:docChg chg="addSld modSld">
      <pc:chgData name="Kamila Hejna" userId="S::kamila.hejna@psp3gogolinpl.onmicrosoft.com::b212235b-27a9-4027-979d-0535da94d911" providerId="AD" clId="Web-{54B3689E-65C1-4722-BC07-2E803206BAA5}" dt="2020-12-09T16:17:17.672" v="811" actId="20577"/>
      <pc:docMkLst>
        <pc:docMk/>
      </pc:docMkLst>
      <pc:sldChg chg="addSp delSp modSp mod setBg setClrOvrMap">
        <pc:chgData name="Kamila Hejna" userId="S::kamila.hejna@psp3gogolinpl.onmicrosoft.com::b212235b-27a9-4027-979d-0535da94d911" providerId="AD" clId="Web-{54B3689E-65C1-4722-BC07-2E803206BAA5}" dt="2020-12-09T15:57:26.127" v="765"/>
        <pc:sldMkLst>
          <pc:docMk/>
          <pc:sldMk cId="650317164" sldId="256"/>
        </pc:sldMkLst>
        <pc:spChg chg="mod">
          <ac:chgData name="Kamila Hejna" userId="S::kamila.hejna@psp3gogolinpl.onmicrosoft.com::b212235b-27a9-4027-979d-0535da94d911" providerId="AD" clId="Web-{54B3689E-65C1-4722-BC07-2E803206BAA5}" dt="2020-12-09T15:57:26.127" v="765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Kamila Hejna" userId="S::kamila.hejna@psp3gogolinpl.onmicrosoft.com::b212235b-27a9-4027-979d-0535da94d911" providerId="AD" clId="Web-{54B3689E-65C1-4722-BC07-2E803206BAA5}" dt="2020-12-09T15:57:26.127" v="765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18:46.997" v="28"/>
          <ac:spMkLst>
            <pc:docMk/>
            <pc:sldMk cId="650317164" sldId="256"/>
            <ac:spMk id="5" creationId="{2A8AA5BC-4F7A-4226-8F99-6D824B226A97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18:46.997" v="28"/>
          <ac:spMkLst>
            <pc:docMk/>
            <pc:sldMk cId="650317164" sldId="256"/>
            <ac:spMk id="7" creationId="{5BC87C3E-1040-4EE4-9BDB-9537F7A1B335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17:54.164" v="26"/>
          <ac:spMkLst>
            <pc:docMk/>
            <pc:sldMk cId="650317164" sldId="256"/>
            <ac:spMk id="8" creationId="{FFD48BC7-DC40-47DE-87EE-9F4B6ECB9ABB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17:54.164" v="26"/>
          <ac:spMkLst>
            <pc:docMk/>
            <pc:sldMk cId="650317164" sldId="256"/>
            <ac:spMk id="10" creationId="{E502BBC7-2C76-46F3-BC24-5985BC13DB88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11" creationId="{3A397E3E-B90C-4D82-BAAA-36F7AC6A4565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17:54.164" v="26"/>
          <ac:spMkLst>
            <pc:docMk/>
            <pc:sldMk cId="650317164" sldId="256"/>
            <ac:spMk id="12" creationId="{C7F28D52-2A5F-4D23-81AE-7CB8B591C7AF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13" creationId="{E16C8D8F-10E9-4498-ABDB-0F923F8B6837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17:54.164" v="26"/>
          <ac:spMkLst>
            <pc:docMk/>
            <pc:sldMk cId="650317164" sldId="256"/>
            <ac:spMk id="14" creationId="{3629484E-3792-4B3D-89AD-7C8A1ED0E0D4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15" creationId="{1E5A83E3-8A11-4492-BB6E-F5F2240316FB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17" creationId="{8CF5E676-CA04-4CED-9F1E-5026ED66E66D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18" creationId="{A2B5CBEA-F125-49B6-8335-227C325B112B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19" creationId="{6BA9E676-A8FC-4C2F-8D78-C13ED8ABDBA8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20" creationId="{EECD79B5-5FC5-495F-BFD6-346C16E787A7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22" creationId="{2C1D3151-5F97-4860-B56C-C98BD62CC255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24" creationId="{32D9D048-3063-435A-8C23-26C1907E9619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26" creationId="{8DE96824-E506-4448-8704-5EC7BF7BC51B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28" creationId="{4D1A5E71-B6B6-486A-8CDC-C7ABD9B903F6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2.097" v="46"/>
          <ac:spMkLst>
            <pc:docMk/>
            <pc:sldMk cId="650317164" sldId="256"/>
            <ac:spMk id="30" creationId="{B6C541AE-9B02-44C0-B8C6-B2DEA7ED3813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7:26.127" v="765"/>
          <ac:spMkLst>
            <pc:docMk/>
            <pc:sldMk cId="650317164" sldId="256"/>
            <ac:spMk id="35" creationId="{787F4F1C-8D3D-4EC1-B72D-A0470A5A08B8}"/>
          </ac:spMkLst>
        </pc:spChg>
        <pc:spChg chg="add">
          <ac:chgData name="Kamila Hejna" userId="S::kamila.hejna@psp3gogolinpl.onmicrosoft.com::b212235b-27a9-4027-979d-0535da94d911" providerId="AD" clId="Web-{54B3689E-65C1-4722-BC07-2E803206BAA5}" dt="2020-12-09T15:57:26.127" v="765"/>
          <ac:spMkLst>
            <pc:docMk/>
            <pc:sldMk cId="650317164" sldId="256"/>
            <ac:spMk id="48" creationId="{DA3C47C2-33A2-44B2-BEAB-FEB679075C24}"/>
          </ac:spMkLst>
        </pc:spChg>
        <pc:spChg chg="add">
          <ac:chgData name="Kamila Hejna" userId="S::kamila.hejna@psp3gogolinpl.onmicrosoft.com::b212235b-27a9-4027-979d-0535da94d911" providerId="AD" clId="Web-{54B3689E-65C1-4722-BC07-2E803206BAA5}" dt="2020-12-09T15:57:26.127" v="765"/>
          <ac:spMkLst>
            <pc:docMk/>
            <pc:sldMk cId="650317164" sldId="256"/>
            <ac:spMk id="50" creationId="{AD182BA8-54AD-4D9F-8264-B0FA8BB47D7C}"/>
          </ac:spMkLst>
        </pc:spChg>
        <pc:spChg chg="add">
          <ac:chgData name="Kamila Hejna" userId="S::kamila.hejna@psp3gogolinpl.onmicrosoft.com::b212235b-27a9-4027-979d-0535da94d911" providerId="AD" clId="Web-{54B3689E-65C1-4722-BC07-2E803206BAA5}" dt="2020-12-09T15:57:26.127" v="765"/>
          <ac:spMkLst>
            <pc:docMk/>
            <pc:sldMk cId="650317164" sldId="256"/>
            <ac:spMk id="52" creationId="{4ED83379-0499-45E1-AB78-6AA230F96442}"/>
          </ac:spMkLst>
        </pc:spChg>
        <pc:grpChg chg="add del">
          <ac:chgData name="Kamila Hejna" userId="S::kamila.hejna@psp3gogolinpl.onmicrosoft.com::b212235b-27a9-4027-979d-0535da94d911" providerId="AD" clId="Web-{54B3689E-65C1-4722-BC07-2E803206BAA5}" dt="2020-12-09T15:57:26.127" v="765"/>
          <ac:grpSpMkLst>
            <pc:docMk/>
            <pc:sldMk cId="650317164" sldId="256"/>
            <ac:grpSpMk id="37" creationId="{D1E3DD61-64DB-46AD-B249-E273CD86B051}"/>
          </ac:grpSpMkLst>
        </pc:grpChg>
        <pc:cxnChg chg="add del">
          <ac:chgData name="Kamila Hejna" userId="S::kamila.hejna@psp3gogolinpl.onmicrosoft.com::b212235b-27a9-4027-979d-0535da94d911" providerId="AD" clId="Web-{54B3689E-65C1-4722-BC07-2E803206BAA5}" dt="2020-12-09T15:18:46.997" v="28"/>
          <ac:cxnSpMkLst>
            <pc:docMk/>
            <pc:sldMk cId="650317164" sldId="256"/>
            <ac:cxnSpMk id="6" creationId="{911DBBF1-3229-4BD9-B3D1-B4CA571E7431}"/>
          </ac:cxnSpMkLst>
        </pc:cxnChg>
        <pc:cxnChg chg="add del">
          <ac:chgData name="Kamila Hejna" userId="S::kamila.hejna@psp3gogolinpl.onmicrosoft.com::b212235b-27a9-4027-979d-0535da94d911" providerId="AD" clId="Web-{54B3689E-65C1-4722-BC07-2E803206BAA5}" dt="2020-12-09T15:18:46.997" v="28"/>
          <ac:cxnSpMkLst>
            <pc:docMk/>
            <pc:sldMk cId="650317164" sldId="256"/>
            <ac:cxnSpMk id="9" creationId="{42CDBECE-872A-4C73-9DC1-BB4E805E2CF5}"/>
          </ac:cxnSpMkLst>
        </pc:cxnChg>
        <pc:cxnChg chg="add del">
          <ac:chgData name="Kamila Hejna" userId="S::kamila.hejna@psp3gogolinpl.onmicrosoft.com::b212235b-27a9-4027-979d-0535da94d911" providerId="AD" clId="Web-{54B3689E-65C1-4722-BC07-2E803206BAA5}" dt="2020-12-09T15:18:46.997" v="28"/>
          <ac:cxnSpMkLst>
            <pc:docMk/>
            <pc:sldMk cId="650317164" sldId="256"/>
            <ac:cxnSpMk id="16" creationId="{F5CD5A0B-CDD7-427C-AA42-2EECFDFA1811}"/>
          </ac:cxnSpMkLst>
        </pc:cxnChg>
      </pc:sldChg>
      <pc:sldChg chg="addSp delSp modSp new mod setBg setClrOvrMap">
        <pc:chgData name="Kamila Hejna" userId="S::kamila.hejna@psp3gogolinpl.onmicrosoft.com::b212235b-27a9-4027-979d-0535da94d911" providerId="AD" clId="Web-{54B3689E-65C1-4722-BC07-2E803206BAA5}" dt="2020-12-09T16:10:23.760" v="790"/>
        <pc:sldMkLst>
          <pc:docMk/>
          <pc:sldMk cId="222525505" sldId="257"/>
        </pc:sldMkLst>
        <pc:spChg chg="mod">
          <ac:chgData name="Kamila Hejna" userId="S::kamila.hejna@psp3gogolinpl.onmicrosoft.com::b212235b-27a9-4027-979d-0535da94d911" providerId="AD" clId="Web-{54B3689E-65C1-4722-BC07-2E803206BAA5}" dt="2020-12-09T16:10:23.760" v="790"/>
          <ac:spMkLst>
            <pc:docMk/>
            <pc:sldMk cId="222525505" sldId="257"/>
            <ac:spMk id="2" creationId="{DD15169E-6365-4E29-805D-29367AF61A5E}"/>
          </ac:spMkLst>
        </pc:spChg>
        <pc:spChg chg="add del mod">
          <ac:chgData name="Kamila Hejna" userId="S::kamila.hejna@psp3gogolinpl.onmicrosoft.com::b212235b-27a9-4027-979d-0535da94d911" providerId="AD" clId="Web-{54B3689E-65C1-4722-BC07-2E803206BAA5}" dt="2020-12-09T15:22:59.911" v="49"/>
          <ac:spMkLst>
            <pc:docMk/>
            <pc:sldMk cId="222525505" sldId="257"/>
            <ac:spMk id="3" creationId="{62C3698A-50F4-4E6F-BF93-DD8EC9E4B187}"/>
          </ac:spMkLst>
        </pc:spChg>
        <pc:spChg chg="add del mod">
          <ac:chgData name="Kamila Hejna" userId="S::kamila.hejna@psp3gogolinpl.onmicrosoft.com::b212235b-27a9-4027-979d-0535da94d911" providerId="AD" clId="Web-{54B3689E-65C1-4722-BC07-2E803206BAA5}" dt="2020-12-09T15:42:18.405" v="86"/>
          <ac:spMkLst>
            <pc:docMk/>
            <pc:sldMk cId="222525505" sldId="257"/>
            <ac:spMk id="4" creationId="{18065FEE-3DE7-4D40-88B5-C73968815250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42:16.515" v="84"/>
          <ac:spMkLst>
            <pc:docMk/>
            <pc:sldMk cId="222525505" sldId="257"/>
            <ac:spMk id="5" creationId="{F042CEB3-EA66-4010-976A-0EC030BC6AE2}"/>
          </ac:spMkLst>
        </pc:spChg>
        <pc:spChg chg="add mod ord">
          <ac:chgData name="Kamila Hejna" userId="S::kamila.hejna@psp3gogolinpl.onmicrosoft.com::b212235b-27a9-4027-979d-0535da94d911" providerId="AD" clId="Web-{54B3689E-65C1-4722-BC07-2E803206BAA5}" dt="2020-12-09T16:10:23.760" v="790"/>
          <ac:spMkLst>
            <pc:docMk/>
            <pc:sldMk cId="222525505" sldId="257"/>
            <ac:spMk id="6" creationId="{7B428B5B-4B21-443D-92FC-7D995BAE9A8A}"/>
          </ac:spMkLst>
        </pc:spChg>
        <pc:spChg chg="add mod">
          <ac:chgData name="Kamila Hejna" userId="S::kamila.hejna@psp3gogolinpl.onmicrosoft.com::b212235b-27a9-4027-979d-0535da94d911" providerId="AD" clId="Web-{54B3689E-65C1-4722-BC07-2E803206BAA5}" dt="2020-12-09T16:10:23.760" v="790"/>
          <ac:spMkLst>
            <pc:docMk/>
            <pc:sldMk cId="222525505" sldId="257"/>
            <ac:spMk id="7" creationId="{43D2EEC3-569A-4180-BC3B-7D52B18F7E77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9.911" v="49"/>
          <ac:spMkLst>
            <pc:docMk/>
            <pc:sldMk cId="222525505" sldId="257"/>
            <ac:spMk id="8" creationId="{C7FA33FF-088D-4F16-95A2-2C64D353DEA8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9.911" v="49"/>
          <ac:spMkLst>
            <pc:docMk/>
            <pc:sldMk cId="222525505" sldId="257"/>
            <ac:spMk id="10" creationId="{A376EFB1-01CF-419F-ABF1-2AF02BBFCBD1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9.911" v="49"/>
          <ac:spMkLst>
            <pc:docMk/>
            <pc:sldMk cId="222525505" sldId="257"/>
            <ac:spMk id="12" creationId="{FF9DEA15-78BD-4750-AA18-B9F28A6D5AB8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42:47.814" v="92"/>
          <ac:spMkLst>
            <pc:docMk/>
            <pc:sldMk cId="222525505" sldId="257"/>
            <ac:spMk id="14" creationId="{C7FAE6E8-1D9E-4905-AAFE-978D331822BA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22:59.895" v="48"/>
          <ac:spMkLst>
            <pc:docMk/>
            <pc:sldMk cId="222525505" sldId="257"/>
            <ac:spMk id="17" creationId="{787F4F1C-8D3D-4EC1-B72D-A0470A5A08B8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42:26.344" v="89"/>
          <ac:spMkLst>
            <pc:docMk/>
            <pc:sldMk cId="222525505" sldId="257"/>
            <ac:spMk id="24" creationId="{C7FAE6E8-1D9E-4905-AAFE-978D331822BA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40:53.070" v="79"/>
          <ac:spMkLst>
            <pc:docMk/>
            <pc:sldMk cId="222525505" sldId="257"/>
            <ac:spMk id="26" creationId="{FB5B0058-AF13-4859-B429-4EDDE2A26F7F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40:49.819" v="77"/>
          <ac:spMkLst>
            <pc:docMk/>
            <pc:sldMk cId="222525505" sldId="257"/>
            <ac:spMk id="27" creationId="{16A15A88-001A-4EEF-8984-D87E643599AB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8:44.713" v="766"/>
          <ac:spMkLst>
            <pc:docMk/>
            <pc:sldMk cId="222525505" sldId="257"/>
            <ac:spMk id="33" creationId="{84524344-6823-49EA-89D4-E36A82A9FD62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6:10:23.760" v="790"/>
          <ac:spMkLst>
            <pc:docMk/>
            <pc:sldMk cId="222525505" sldId="257"/>
            <ac:spMk id="41" creationId="{5FB946D7-1CA4-446E-8795-007CACFDEB88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6:10:23.760" v="790"/>
          <ac:spMkLst>
            <pc:docMk/>
            <pc:sldMk cId="222525505" sldId="257"/>
            <ac:spMk id="43" creationId="{192416F2-BC84-4D7C-80C6-6296C10C3819}"/>
          </ac:spMkLst>
        </pc:spChg>
        <pc:spChg chg="add">
          <ac:chgData name="Kamila Hejna" userId="S::kamila.hejna@psp3gogolinpl.onmicrosoft.com::b212235b-27a9-4027-979d-0535da94d911" providerId="AD" clId="Web-{54B3689E-65C1-4722-BC07-2E803206BAA5}" dt="2020-12-09T16:10:23.760" v="790"/>
          <ac:spMkLst>
            <pc:docMk/>
            <pc:sldMk cId="222525505" sldId="257"/>
            <ac:spMk id="50" creationId="{7F374D5C-5D62-4E43-AAD9-FEE979B58FF9}"/>
          </ac:spMkLst>
        </pc:spChg>
        <pc:grpChg chg="add del">
          <ac:chgData name="Kamila Hejna" userId="S::kamila.hejna@psp3gogolinpl.onmicrosoft.com::b212235b-27a9-4027-979d-0535da94d911" providerId="AD" clId="Web-{54B3689E-65C1-4722-BC07-2E803206BAA5}" dt="2020-12-09T15:42:47.814" v="92"/>
          <ac:grpSpMkLst>
            <pc:docMk/>
            <pc:sldMk cId="222525505" sldId="257"/>
            <ac:grpSpMk id="15" creationId="{5F9D1CBF-A219-4C01-85A0-9DF6151EE270}"/>
          </ac:grpSpMkLst>
        </pc:grpChg>
        <pc:grpChg chg="add del">
          <ac:chgData name="Kamila Hejna" userId="S::kamila.hejna@psp3gogolinpl.onmicrosoft.com::b212235b-27a9-4027-979d-0535da94d911" providerId="AD" clId="Web-{54B3689E-65C1-4722-BC07-2E803206BAA5}" dt="2020-12-09T15:22:59.895" v="48"/>
          <ac:grpSpMkLst>
            <pc:docMk/>
            <pc:sldMk cId="222525505" sldId="257"/>
            <ac:grpSpMk id="19" creationId="{D1E3DD61-64DB-46AD-B249-E273CD86B051}"/>
          </ac:grpSpMkLst>
        </pc:grpChg>
        <pc:grpChg chg="add del">
          <ac:chgData name="Kamila Hejna" userId="S::kamila.hejna@psp3gogolinpl.onmicrosoft.com::b212235b-27a9-4027-979d-0535da94d911" providerId="AD" clId="Web-{54B3689E-65C1-4722-BC07-2E803206BAA5}" dt="2020-12-09T15:42:26.344" v="89"/>
          <ac:grpSpMkLst>
            <pc:docMk/>
            <pc:sldMk cId="222525505" sldId="257"/>
            <ac:grpSpMk id="25" creationId="{5F9D1CBF-A219-4C01-85A0-9DF6151EE270}"/>
          </ac:grpSpMkLst>
        </pc:grpChg>
        <pc:grpChg chg="add del">
          <ac:chgData name="Kamila Hejna" userId="S::kamila.hejna@psp3gogolinpl.onmicrosoft.com::b212235b-27a9-4027-979d-0535da94d911" providerId="AD" clId="Web-{54B3689E-65C1-4722-BC07-2E803206BAA5}" dt="2020-12-09T15:40:49.819" v="77"/>
          <ac:grpSpMkLst>
            <pc:docMk/>
            <pc:sldMk cId="222525505" sldId="257"/>
            <ac:grpSpMk id="29" creationId="{A7900967-84CA-47B4-9F1C-E787BAC1496A}"/>
          </ac:grpSpMkLst>
        </pc:grpChg>
        <pc:grpChg chg="add del">
          <ac:chgData name="Kamila Hejna" userId="S::kamila.hejna@psp3gogolinpl.onmicrosoft.com::b212235b-27a9-4027-979d-0535da94d911" providerId="AD" clId="Web-{54B3689E-65C1-4722-BC07-2E803206BAA5}" dt="2020-12-09T15:58:44.713" v="766"/>
          <ac:grpSpMkLst>
            <pc:docMk/>
            <pc:sldMk cId="222525505" sldId="257"/>
            <ac:grpSpMk id="34" creationId="{83F0465A-8953-42AC-8F67-7B9A54E660A2}"/>
          </ac:grpSpMkLst>
        </pc:grpChg>
        <pc:picChg chg="add mod">
          <ac:chgData name="Kamila Hejna" userId="S::kamila.hejna@psp3gogolinpl.onmicrosoft.com::b212235b-27a9-4027-979d-0535da94d911" providerId="AD" clId="Web-{54B3689E-65C1-4722-BC07-2E803206BAA5}" dt="2020-12-09T16:10:23.760" v="790"/>
          <ac:picMkLst>
            <pc:docMk/>
            <pc:sldMk cId="222525505" sldId="257"/>
            <ac:picMk id="9" creationId="{966AAAC9-BB3D-4BDB-BD6E-4C55D88D9F88}"/>
          </ac:picMkLst>
        </pc:picChg>
        <pc:picChg chg="add del">
          <ac:chgData name="Kamila Hejna" userId="S::kamila.hejna@psp3gogolinpl.onmicrosoft.com::b212235b-27a9-4027-979d-0535da94d911" providerId="AD" clId="Web-{54B3689E-65C1-4722-BC07-2E803206BAA5}" dt="2020-12-09T15:40:49.819" v="77"/>
          <ac:picMkLst>
            <pc:docMk/>
            <pc:sldMk cId="222525505" sldId="257"/>
            <ac:picMk id="23" creationId="{D38E10C9-22FB-40BD-BDB1-A53D22A8D873}"/>
          </ac:picMkLst>
        </pc:picChg>
        <pc:cxnChg chg="add del">
          <ac:chgData name="Kamila Hejna" userId="S::kamila.hejna@psp3gogolinpl.onmicrosoft.com::b212235b-27a9-4027-979d-0535da94d911" providerId="AD" clId="Web-{54B3689E-65C1-4722-BC07-2E803206BAA5}" dt="2020-12-09T15:40:53.070" v="79"/>
          <ac:cxnSpMkLst>
            <pc:docMk/>
            <pc:sldMk cId="222525505" sldId="257"/>
            <ac:cxnSpMk id="28" creationId="{EC4521DE-248E-440D-AAD6-FD9E7D34B3BF}"/>
          </ac:cxnSpMkLst>
        </pc:cxnChg>
        <pc:cxnChg chg="add del">
          <ac:chgData name="Kamila Hejna" userId="S::kamila.hejna@psp3gogolinpl.onmicrosoft.com::b212235b-27a9-4027-979d-0535da94d911" providerId="AD" clId="Web-{54B3689E-65C1-4722-BC07-2E803206BAA5}" dt="2020-12-09T15:40:53.070" v="79"/>
          <ac:cxnSpMkLst>
            <pc:docMk/>
            <pc:sldMk cId="222525505" sldId="257"/>
            <ac:cxnSpMk id="30" creationId="{442C13FA-4C0F-42D0-9626-5BA6040D8C31}"/>
          </ac:cxnSpMkLst>
        </pc:cxnChg>
        <pc:cxnChg chg="add del">
          <ac:chgData name="Kamila Hejna" userId="S::kamila.hejna@psp3gogolinpl.onmicrosoft.com::b212235b-27a9-4027-979d-0535da94d911" providerId="AD" clId="Web-{54B3689E-65C1-4722-BC07-2E803206BAA5}" dt="2020-12-09T16:10:23.760" v="790"/>
          <ac:cxnSpMkLst>
            <pc:docMk/>
            <pc:sldMk cId="222525505" sldId="257"/>
            <ac:cxnSpMk id="45" creationId="{2330623A-AB89-4E04-AC9A-2BAFBF85AE3A}"/>
          </ac:cxnSpMkLst>
        </pc:cxnChg>
      </pc:sldChg>
      <pc:sldChg chg="addSp delSp modSp new mod setBg">
        <pc:chgData name="Kamila Hejna" userId="S::kamila.hejna@psp3gogolinpl.onmicrosoft.com::b212235b-27a9-4027-979d-0535da94d911" providerId="AD" clId="Web-{54B3689E-65C1-4722-BC07-2E803206BAA5}" dt="2020-12-09T16:05:03.340" v="788" actId="1076"/>
        <pc:sldMkLst>
          <pc:docMk/>
          <pc:sldMk cId="3121801919" sldId="258"/>
        </pc:sldMkLst>
        <pc:spChg chg="mod">
          <ac:chgData name="Kamila Hejna" userId="S::kamila.hejna@psp3gogolinpl.onmicrosoft.com::b212235b-27a9-4027-979d-0535da94d911" providerId="AD" clId="Web-{54B3689E-65C1-4722-BC07-2E803206BAA5}" dt="2020-12-09T16:00:54.849" v="778"/>
          <ac:spMkLst>
            <pc:docMk/>
            <pc:sldMk cId="3121801919" sldId="258"/>
            <ac:spMk id="2" creationId="{A997BD23-F6EE-42DA-B440-DE8A519DB313}"/>
          </ac:spMkLst>
        </pc:spChg>
        <pc:spChg chg="del">
          <ac:chgData name="Kamila Hejna" userId="S::kamila.hejna@psp3gogolinpl.onmicrosoft.com::b212235b-27a9-4027-979d-0535da94d911" providerId="AD" clId="Web-{54B3689E-65C1-4722-BC07-2E803206BAA5}" dt="2020-12-09T15:36:45.782" v="62"/>
          <ac:spMkLst>
            <pc:docMk/>
            <pc:sldMk cId="3121801919" sldId="258"/>
            <ac:spMk id="3" creationId="{C2A208D9-27B7-43DC-AC2D-7B6421DE7CC3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7:13.033" v="764"/>
          <ac:spMkLst>
            <pc:docMk/>
            <pc:sldMk cId="3121801919" sldId="258"/>
            <ac:spMk id="9" creationId="{5964CBE2-084A-47DF-A704-CF5F6217B569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6:00:54.849" v="778"/>
          <ac:spMkLst>
            <pc:docMk/>
            <pc:sldMk cId="3121801919" sldId="258"/>
            <ac:spMk id="21" creationId="{FEEF8D54-6C1E-46AD-91FE-BB643E87259B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6:00:54.849" v="778"/>
          <ac:spMkLst>
            <pc:docMk/>
            <pc:sldMk cId="3121801919" sldId="258"/>
            <ac:spMk id="24" creationId="{5E39A796-BE83-48B1-B33F-35C4A32AAB57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6:00:54.849" v="778"/>
          <ac:spMkLst>
            <pc:docMk/>
            <pc:sldMk cId="3121801919" sldId="258"/>
            <ac:spMk id="26" creationId="{72F84B47-E267-4194-8194-831DB7B5547F}"/>
          </ac:spMkLst>
        </pc:spChg>
        <pc:spChg chg="add">
          <ac:chgData name="Kamila Hejna" userId="S::kamila.hejna@psp3gogolinpl.onmicrosoft.com::b212235b-27a9-4027-979d-0535da94d911" providerId="AD" clId="Web-{54B3689E-65C1-4722-BC07-2E803206BAA5}" dt="2020-12-09T16:00:54.849" v="778"/>
          <ac:spMkLst>
            <pc:docMk/>
            <pc:sldMk cId="3121801919" sldId="258"/>
            <ac:spMk id="31" creationId="{1707FC24-6981-43D9-B525-C7832BA22463}"/>
          </ac:spMkLst>
        </pc:spChg>
        <pc:grpChg chg="add del">
          <ac:chgData name="Kamila Hejna" userId="S::kamila.hejna@psp3gogolinpl.onmicrosoft.com::b212235b-27a9-4027-979d-0535da94d911" providerId="AD" clId="Web-{54B3689E-65C1-4722-BC07-2E803206BAA5}" dt="2020-12-09T15:57:13.033" v="764"/>
          <ac:grpSpMkLst>
            <pc:docMk/>
            <pc:sldMk cId="3121801919" sldId="258"/>
            <ac:grpSpMk id="11" creationId="{9523617D-D84A-4054-95AA-9F89131D5FBB}"/>
          </ac:grpSpMkLst>
        </pc:grpChg>
        <pc:picChg chg="add mod ord">
          <ac:chgData name="Kamila Hejna" userId="S::kamila.hejna@psp3gogolinpl.onmicrosoft.com::b212235b-27a9-4027-979d-0535da94d911" providerId="AD" clId="Web-{54B3689E-65C1-4722-BC07-2E803206BAA5}" dt="2020-12-09T16:00:54.849" v="778"/>
          <ac:picMkLst>
            <pc:docMk/>
            <pc:sldMk cId="3121801919" sldId="258"/>
            <ac:picMk id="4" creationId="{5F74FE4B-69A5-4F4B-A931-72F929F72EFE}"/>
          </ac:picMkLst>
        </pc:picChg>
        <pc:picChg chg="add mod">
          <ac:chgData name="Kamila Hejna" userId="S::kamila.hejna@psp3gogolinpl.onmicrosoft.com::b212235b-27a9-4027-979d-0535da94d911" providerId="AD" clId="Web-{54B3689E-65C1-4722-BC07-2E803206BAA5}" dt="2020-12-09T16:05:03.340" v="788" actId="1076"/>
          <ac:picMkLst>
            <pc:docMk/>
            <pc:sldMk cId="3121801919" sldId="258"/>
            <ac:picMk id="5" creationId="{0510EF2C-4395-470A-9C21-21931B6AE637}"/>
          </ac:picMkLst>
        </pc:picChg>
      </pc:sldChg>
      <pc:sldChg chg="addSp delSp modSp new mod setBg setClrOvrMap">
        <pc:chgData name="Kamila Hejna" userId="S::kamila.hejna@psp3gogolinpl.onmicrosoft.com::b212235b-27a9-4027-979d-0535da94d911" providerId="AD" clId="Web-{54B3689E-65C1-4722-BC07-2E803206BAA5}" dt="2020-12-09T16:17:15.547" v="809" actId="20577"/>
        <pc:sldMkLst>
          <pc:docMk/>
          <pc:sldMk cId="27410016" sldId="259"/>
        </pc:sldMkLst>
        <pc:spChg chg="mod">
          <ac:chgData name="Kamila Hejna" userId="S::kamila.hejna@psp3gogolinpl.onmicrosoft.com::b212235b-27a9-4027-979d-0535da94d911" providerId="AD" clId="Web-{54B3689E-65C1-4722-BC07-2E803206BAA5}" dt="2020-12-09T16:17:15.547" v="809" actId="20577"/>
          <ac:spMkLst>
            <pc:docMk/>
            <pc:sldMk cId="27410016" sldId="259"/>
            <ac:spMk id="2" creationId="{0F30AA02-F2FF-494F-A91D-30378A82A90A}"/>
          </ac:spMkLst>
        </pc:spChg>
        <pc:spChg chg="mod">
          <ac:chgData name="Kamila Hejna" userId="S::kamila.hejna@psp3gogolinpl.onmicrosoft.com::b212235b-27a9-4027-979d-0535da94d911" providerId="AD" clId="Web-{54B3689E-65C1-4722-BC07-2E803206BAA5}" dt="2020-12-09T15:56:38.170" v="740"/>
          <ac:spMkLst>
            <pc:docMk/>
            <pc:sldMk cId="27410016" sldId="259"/>
            <ac:spMk id="3" creationId="{0929FEF6-6A72-4A19-B39B-0617AF0D5860}"/>
          </ac:spMkLst>
        </pc:spChg>
        <pc:spChg chg="mod">
          <ac:chgData name="Kamila Hejna" userId="S::kamila.hejna@psp3gogolinpl.onmicrosoft.com::b212235b-27a9-4027-979d-0535da94d911" providerId="AD" clId="Web-{54B3689E-65C1-4722-BC07-2E803206BAA5}" dt="2020-12-09T15:56:38.170" v="740"/>
          <ac:spMkLst>
            <pc:docMk/>
            <pc:sldMk cId="27410016" sldId="259"/>
            <ac:spMk id="4" creationId="{6E566F68-F47F-493E-AAFF-FEC5640B31DC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6:38.170" v="740"/>
          <ac:spMkLst>
            <pc:docMk/>
            <pc:sldMk cId="27410016" sldId="259"/>
            <ac:spMk id="9" creationId="{E35A04CF-97D4-4FF7-B359-C546B1F62E54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6:38.170" v="740"/>
          <ac:spMkLst>
            <pc:docMk/>
            <pc:sldMk cId="27410016" sldId="259"/>
            <ac:spMk id="11" creationId="{1DE7243B-5109-444B-8FAF-7437C66BC0E9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6:38.170" v="740"/>
          <ac:spMkLst>
            <pc:docMk/>
            <pc:sldMk cId="27410016" sldId="259"/>
            <ac:spMk id="13" creationId="{4C5D6221-DA7B-4611-AA26-7D8E349FDE96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6:07.214" v="734"/>
          <ac:spMkLst>
            <pc:docMk/>
            <pc:sldMk cId="27410016" sldId="259"/>
            <ac:spMk id="15" creationId="{8045BF01-625E-4022-91E5-488DB3FCB734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6:07.214" v="734"/>
          <ac:spMkLst>
            <pc:docMk/>
            <pc:sldMk cId="27410016" sldId="259"/>
            <ac:spMk id="16" creationId="{0E442549-290E-4B7E-892E-F2DB911DD205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6:29.091" v="736"/>
          <ac:spMkLst>
            <pc:docMk/>
            <pc:sldMk cId="27410016" sldId="259"/>
            <ac:spMk id="17" creationId="{4C608BEB-860E-4094-8511-78603564A75E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5:49.041" v="732"/>
          <ac:spMkLst>
            <pc:docMk/>
            <pc:sldMk cId="27410016" sldId="259"/>
            <ac:spMk id="18" creationId="{4C608BEB-860E-4094-8511-78603564A75E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6:33.904" v="738"/>
          <ac:spMkLst>
            <pc:docMk/>
            <pc:sldMk cId="27410016" sldId="259"/>
            <ac:spMk id="21" creationId="{1E214AA7-F028-4A0D-8698-61AEC754D1BC}"/>
          </ac:spMkLst>
        </pc:spChg>
        <pc:spChg chg="add del">
          <ac:chgData name="Kamila Hejna" userId="S::kamila.hejna@psp3gogolinpl.onmicrosoft.com::b212235b-27a9-4027-979d-0535da94d911" providerId="AD" clId="Web-{54B3689E-65C1-4722-BC07-2E803206BAA5}" dt="2020-12-09T15:56:38.170" v="740"/>
          <ac:spMkLst>
            <pc:docMk/>
            <pc:sldMk cId="27410016" sldId="259"/>
            <ac:spMk id="23" creationId="{4C608BEB-860E-4094-8511-78603564A75E}"/>
          </ac:spMkLst>
        </pc:spChg>
        <pc:cxnChg chg="add del">
          <ac:chgData name="Kamila Hejna" userId="S::kamila.hejna@psp3gogolinpl.onmicrosoft.com::b212235b-27a9-4027-979d-0535da94d911" providerId="AD" clId="Web-{54B3689E-65C1-4722-BC07-2E803206BAA5}" dt="2020-12-09T15:56:29.091" v="736"/>
          <ac:cxnSpMkLst>
            <pc:docMk/>
            <pc:sldMk cId="27410016" sldId="259"/>
            <ac:cxnSpMk id="19" creationId="{1F16A8D4-FE87-4604-88B2-394B5D1EB437}"/>
          </ac:cxnSpMkLst>
        </pc:cxnChg>
        <pc:cxnChg chg="add del">
          <ac:chgData name="Kamila Hejna" userId="S::kamila.hejna@psp3gogolinpl.onmicrosoft.com::b212235b-27a9-4027-979d-0535da94d911" providerId="AD" clId="Web-{54B3689E-65C1-4722-BC07-2E803206BAA5}" dt="2020-12-09T15:55:49.041" v="732"/>
          <ac:cxnSpMkLst>
            <pc:docMk/>
            <pc:sldMk cId="27410016" sldId="259"/>
            <ac:cxnSpMk id="20" creationId="{1F16A8D4-FE87-4604-88B2-394B5D1EB437}"/>
          </ac:cxnSpMkLst>
        </pc:cxnChg>
        <pc:cxnChg chg="add del">
          <ac:chgData name="Kamila Hejna" userId="S::kamila.hejna@psp3gogolinpl.onmicrosoft.com::b212235b-27a9-4027-979d-0535da94d911" providerId="AD" clId="Web-{54B3689E-65C1-4722-BC07-2E803206BAA5}" dt="2020-12-09T15:56:33.904" v="738"/>
          <ac:cxnSpMkLst>
            <pc:docMk/>
            <pc:sldMk cId="27410016" sldId="259"/>
            <ac:cxnSpMk id="22" creationId="{D6206FDC-2777-4D7F-AF9C-73413DA664C9}"/>
          </ac:cxnSpMkLst>
        </pc:cxnChg>
        <pc:cxnChg chg="add del">
          <ac:chgData name="Kamila Hejna" userId="S::kamila.hejna@psp3gogolinpl.onmicrosoft.com::b212235b-27a9-4027-979d-0535da94d911" providerId="AD" clId="Web-{54B3689E-65C1-4722-BC07-2E803206BAA5}" dt="2020-12-09T15:56:38.170" v="740"/>
          <ac:cxnSpMkLst>
            <pc:docMk/>
            <pc:sldMk cId="27410016" sldId="259"/>
            <ac:cxnSpMk id="24" creationId="{1F16A8D4-FE87-4604-88B2-394B5D1EB43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09.12.2020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.wikipedia.org/wiki/James_Lord_Pierpo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CWJNqyub3o?feature=oembed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04672" y="962246"/>
            <a:ext cx="6437700" cy="2611967"/>
          </a:xfrm>
        </p:spPr>
        <p:txBody>
          <a:bodyPr anchor="b">
            <a:normAutofit/>
          </a:bodyPr>
          <a:lstStyle/>
          <a:p>
            <a:pPr algn="l"/>
            <a:r>
              <a:rPr lang="pl-PL" sz="5400">
                <a:cs typeface="Calibri Light"/>
              </a:rPr>
              <a:t>Moja ulubiona piosenka świąteczna </a:t>
            </a:r>
            <a:endParaRPr lang="pl-PL" sz="540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04672" y="3719618"/>
            <a:ext cx="4167376" cy="11555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sz="2000">
                <a:cs typeface="Calibri"/>
              </a:rPr>
              <a:t>Jingle Bells </a:t>
            </a: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7F374D5C-5D62-4E43-AAD9-FEE979B58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15169E-6365-4E29-805D-29367AF61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4589"/>
            <a:ext cx="5983581" cy="2614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 (1822-1893) i wydana pod tytułem "</a:t>
            </a:r>
            <a:r>
              <a:rPr lang="en-US" b="1"/>
              <a:t>One Horse Open Sleigh</a:t>
            </a:r>
            <a:r>
              <a:rPr lang="en-US"/>
              <a:t>" jesienią 1857 roku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D2EEC3-569A-4180-BC3B-7D52B18F7E77}"/>
              </a:ext>
            </a:extLst>
          </p:cNvPr>
          <p:cNvSpPr txBox="1"/>
          <p:nvPr/>
        </p:nvSpPr>
        <p:spPr>
          <a:xfrm>
            <a:off x="838200" y="2410264"/>
            <a:ext cx="5983581" cy="93261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/>
              <a:t>Została napisana przez </a:t>
            </a:r>
            <a:r>
              <a:rPr lang="en-US" sz="2400">
                <a:hlinkClick r:id="rId2"/>
              </a:rPr>
              <a:t>Jamesa Lorda Pierponta</a:t>
            </a:r>
            <a:endParaRPr lang="en-US" sz="2400"/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966AAAC9-BB3D-4BDB-BD6E-4C55D88D9F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11"/>
          <a:stretch/>
        </p:blipFill>
        <p:spPr>
          <a:xfrm>
            <a:off x="7195283" y="170120"/>
            <a:ext cx="4808101" cy="651384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B428B5B-4B21-443D-92FC-7D995BAE9A8A}"/>
              </a:ext>
            </a:extLst>
          </p:cNvPr>
          <p:cNvSpPr txBox="1">
            <a:spLocks/>
          </p:cNvSpPr>
          <p:nvPr/>
        </p:nvSpPr>
        <p:spPr>
          <a:xfrm>
            <a:off x="1712914" y="4105804"/>
            <a:ext cx="7866062" cy="19201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</a:pPr>
            <a:endParaRPr lang="en-US" sz="2400" kern="1200">
              <a:solidFill>
                <a:schemeClr val="bg1"/>
              </a:solidFill>
              <a:latin typeface="+mn-lt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52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97BD23-F6EE-42DA-B440-DE8A519DB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48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5F74FE4B-69A5-4F4B-A931-72F929F72EF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53822" y="975392"/>
            <a:ext cx="6553545" cy="4915158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0510EF2C-4395-470A-9C21-21931B6AE6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872" y="1800457"/>
            <a:ext cx="2969013" cy="272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0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0AA02-F2FF-494F-A91D-30378A82A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  <a:cs typeface="Calibri Light"/>
              </a:rPr>
              <a:t>Tekst</a:t>
            </a:r>
            <a:r>
              <a:rPr lang="en-US" sz="3600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US" sz="3600" dirty="0" err="1">
                <a:solidFill>
                  <a:srgbClr val="FFFFFF"/>
                </a:solidFill>
                <a:cs typeface="Calibri Light"/>
              </a:rPr>
              <a:t>piosenki</a:t>
            </a:r>
            <a:r>
              <a:rPr lang="en-US" sz="3600" dirty="0">
                <a:solidFill>
                  <a:srgbClr val="FFFFFF"/>
                </a:solidFill>
                <a:cs typeface="Calibri Light"/>
              </a:rPr>
              <a:t> po </a:t>
            </a:r>
            <a:r>
              <a:rPr lang="en-US" sz="3600" dirty="0" err="1">
                <a:solidFill>
                  <a:srgbClr val="FFFFFF"/>
                </a:solidFill>
                <a:cs typeface="Calibri Light"/>
              </a:rPr>
              <a:t>angielsku</a:t>
            </a:r>
            <a:r>
              <a:rPr lang="en-US" sz="3600" dirty="0">
                <a:solidFill>
                  <a:srgbClr val="FFFFFF"/>
                </a:solidFill>
                <a:cs typeface="Calibri Light"/>
              </a:rPr>
              <a:t> </a:t>
            </a:r>
            <a:r>
              <a:rPr lang="en-US" sz="3600" dirty="0" err="1">
                <a:solidFill>
                  <a:srgbClr val="FFFFFF"/>
                </a:solidFill>
                <a:cs typeface="Calibri Light"/>
              </a:rPr>
              <a:t>i</a:t>
            </a:r>
            <a:r>
              <a:rPr lang="en-US" sz="3600" dirty="0">
                <a:solidFill>
                  <a:srgbClr val="FFFFFF"/>
                </a:solidFill>
                <a:cs typeface="Calibri Light"/>
              </a:rPr>
              <a:t> po </a:t>
            </a:r>
            <a:r>
              <a:rPr lang="en-US" sz="3600" dirty="0" err="1">
                <a:solidFill>
                  <a:srgbClr val="FFFFFF"/>
                </a:solidFill>
                <a:cs typeface="Calibri Light"/>
              </a:rPr>
              <a:t>polsku</a:t>
            </a:r>
            <a:r>
              <a:rPr lang="en-US" sz="3600" dirty="0">
                <a:solidFill>
                  <a:srgbClr val="FFFFFF"/>
                </a:solidFill>
                <a:cs typeface="Calibri Light"/>
              </a:rPr>
              <a:t>  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9FEF6-6A72-4A19-B39B-0617AF0D5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2"/>
            <a:ext cx="2926080" cy="6854282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" sz="2000" dirty="0">
                <a:ea typeface="+mn-lt"/>
                <a:cs typeface="+mn-lt"/>
              </a:rPr>
              <a:t>Dashing through the snow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In a one-horse open sleigh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O’er the fields we go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Laughing all the way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Bells on bobtail ring’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Making spirits bright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What fun it is to ride and sing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A sleighing song tonight!</a:t>
            </a:r>
          </a:p>
          <a:p>
            <a:r>
              <a:rPr lang="en" sz="2000" dirty="0">
                <a:ea typeface="+mn-lt"/>
                <a:cs typeface="+mn-lt"/>
              </a:rPr>
              <a:t>Jingle bells, jingle bells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Jingle all the way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Oh! what fun it is to ride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In a one-horse open sleigh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Jingle bells, jingle bells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Jingle all the way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Oh! what fun it is to ride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In a one-horse open sleigh</a:t>
            </a:r>
          </a:p>
          <a:p>
            <a:r>
              <a:rPr lang="en" sz="2000" dirty="0">
                <a:ea typeface="+mn-lt"/>
                <a:cs typeface="+mn-lt"/>
              </a:rPr>
              <a:t>A day or two ago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I thought I’d take a ride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And soon, Miss Fanny Bright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Was seated by my side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The horse was lean and lank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Misfortune seemed his lot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He got into a drifted bank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And then we got upset</a:t>
            </a:r>
          </a:p>
          <a:p>
            <a:r>
              <a:rPr lang="en" sz="2000" dirty="0">
                <a:ea typeface="+mn-lt"/>
                <a:cs typeface="+mn-lt"/>
              </a:rPr>
              <a:t>A day or two ago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The story I must tell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I went out on the snow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And on my back I fell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A gent was riding by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In a one-horse open sleigh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He laughed as there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I sprawling lie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But quickly drove away</a:t>
            </a:r>
          </a:p>
          <a:p>
            <a:r>
              <a:rPr lang="en" sz="2000" dirty="0">
                <a:ea typeface="+mn-lt"/>
                <a:cs typeface="+mn-lt"/>
              </a:rPr>
              <a:t>Now the ground is white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Go it while you’re young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Take the girls tonight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And sing this sleighing song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Just get a bobtailed bay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Two forty as his speed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Hitch him to an open sleigh</a:t>
            </a:r>
            <a:br>
              <a:rPr lang="en" sz="2000" dirty="0">
                <a:ea typeface="+mn-lt"/>
                <a:cs typeface="+mn-lt"/>
              </a:rPr>
            </a:br>
            <a:r>
              <a:rPr lang="en" sz="2000" dirty="0">
                <a:ea typeface="+mn-lt"/>
                <a:cs typeface="+mn-lt"/>
              </a:rPr>
              <a:t>And crack! You’ll take the lead</a:t>
            </a:r>
            <a:endParaRPr lang="en-US" dirty="0"/>
          </a:p>
          <a:p>
            <a:endParaRPr lang="en-US" sz="2000" dirty="0"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66F68-F47F-493E-AAFF-FEC5640B3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2"/>
            <a:ext cx="2926080" cy="6854282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pl" sz="2000" dirty="0">
                <a:ea typeface="+mn-lt"/>
                <a:cs typeface="+mn-lt"/>
              </a:rPr>
              <a:t>Pędząc przez śnieg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W jednokonnych saniach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Jedziemy przez pola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Śmiejąc się cały czas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Dzwonki na saniach dzwonią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Rozweselając nas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Co za radość tak jechać i śpiewać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Tę kuligową piosenkę dziś</a:t>
            </a:r>
          </a:p>
          <a:p>
            <a:r>
              <a:rPr lang="pl" sz="2000" dirty="0" err="1">
                <a:ea typeface="+mn-lt"/>
                <a:cs typeface="+mn-lt"/>
              </a:rPr>
              <a:t>Dzwnki</a:t>
            </a:r>
            <a:r>
              <a:rPr lang="pl" sz="2000" dirty="0">
                <a:ea typeface="+mn-lt"/>
                <a:cs typeface="+mn-lt"/>
              </a:rPr>
              <a:t> dzwonią, dzwonki dzwonią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Dzwonią przez całą drogę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Co za radość tak jechać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W jednokonnych saniach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A dzwonki dzwonią, dzwonki dzwonią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Dzwonią przez całą drogę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Co za radość tak jechać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W jednokonnych saniach</a:t>
            </a:r>
          </a:p>
          <a:p>
            <a:r>
              <a:rPr lang="pl" sz="2000" dirty="0">
                <a:ea typeface="+mn-lt"/>
                <a:cs typeface="+mn-lt"/>
              </a:rPr>
              <a:t>Dzień lub dwa dni temu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Pomyślałem, że się przejadę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I wkrótce panna </a:t>
            </a:r>
            <a:r>
              <a:rPr lang="pl" sz="2000" dirty="0" err="1">
                <a:ea typeface="+mn-lt"/>
                <a:cs typeface="+mn-lt"/>
              </a:rPr>
              <a:t>Fanny</a:t>
            </a:r>
            <a:r>
              <a:rPr lang="pl" sz="2000" dirty="0">
                <a:ea typeface="+mn-lt"/>
                <a:cs typeface="+mn-lt"/>
              </a:rPr>
              <a:t> </a:t>
            </a:r>
            <a:r>
              <a:rPr lang="pl" sz="2000" dirty="0" err="1">
                <a:ea typeface="+mn-lt"/>
                <a:cs typeface="+mn-lt"/>
              </a:rPr>
              <a:t>Bright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Siedziała obok mnie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Koń był mizerny i chudy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Pechowy bardzo był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Wpadł w poślizg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i to nas przygnębiło</a:t>
            </a:r>
          </a:p>
          <a:p>
            <a:r>
              <a:rPr lang="pl" sz="2000" dirty="0">
                <a:ea typeface="+mn-lt"/>
                <a:cs typeface="+mn-lt"/>
              </a:rPr>
              <a:t>Dzień lub dwa dni temu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Muszę opowiedzieć tę historię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Wyszedłem na dwór, na śnieg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I przewróciłem się na plecy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Pewien </a:t>
            </a:r>
            <a:r>
              <a:rPr lang="pl" sz="2000" dirty="0" err="1">
                <a:ea typeface="+mn-lt"/>
                <a:cs typeface="+mn-lt"/>
              </a:rPr>
              <a:t>gentelmen</a:t>
            </a:r>
            <a:r>
              <a:rPr lang="pl" sz="2000" dirty="0">
                <a:ea typeface="+mn-lt"/>
                <a:cs typeface="+mn-lt"/>
              </a:rPr>
              <a:t> przejeżdżał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W jednokonnych saniach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Zaśmiał się ze mnie gdy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Leżałem rozłożony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I szybko odjechał</a:t>
            </a:r>
          </a:p>
          <a:p>
            <a:r>
              <a:rPr lang="pl" sz="2000" dirty="0">
                <a:ea typeface="+mn-lt"/>
                <a:cs typeface="+mn-lt"/>
              </a:rPr>
              <a:t>Teraz ziemia jest biała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Ciesz się tym póki jesteś młody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Weź dziewczyny dziś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I śpiewajcie tę kuligową piosenkę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Weź konia z przyciętym ogonem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Prędkość dwa czterdzieści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Zaprzęgnij go do sań</a:t>
            </a:r>
            <a:br>
              <a:rPr lang="pl" sz="2000" dirty="0">
                <a:ea typeface="+mn-lt"/>
                <a:cs typeface="+mn-lt"/>
              </a:rPr>
            </a:br>
            <a:r>
              <a:rPr lang="pl" sz="2000" dirty="0">
                <a:ea typeface="+mn-lt"/>
                <a:cs typeface="+mn-lt"/>
              </a:rPr>
              <a:t>I trzask! Przejąłeś dowodzenie</a:t>
            </a:r>
            <a:endParaRPr lang="en-US" dirty="0"/>
          </a:p>
          <a:p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10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D1878FC0B6C74883E02DFA194D8C46" ma:contentTypeVersion="9" ma:contentTypeDescription="Utwórz nowy dokument." ma:contentTypeScope="" ma:versionID="095b0f21bdad94799c028150771dc10e">
  <xsd:schema xmlns:xsd="http://www.w3.org/2001/XMLSchema" xmlns:xs="http://www.w3.org/2001/XMLSchema" xmlns:p="http://schemas.microsoft.com/office/2006/metadata/properties" xmlns:ns2="7c4de973-c085-4621-8d69-cc1b0780153e" targetNamespace="http://schemas.microsoft.com/office/2006/metadata/properties" ma:root="true" ma:fieldsID="27f744369701cd63179dac6cee337d18" ns2:_="">
    <xsd:import namespace="7c4de973-c085-4621-8d69-cc1b0780153e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de973-c085-4621-8d69-cc1b0780153e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7c4de973-c085-4621-8d69-cc1b0780153e" xsi:nil="true"/>
  </documentManagement>
</p:properties>
</file>

<file path=customXml/itemProps1.xml><?xml version="1.0" encoding="utf-8"?>
<ds:datastoreItem xmlns:ds="http://schemas.openxmlformats.org/officeDocument/2006/customXml" ds:itemID="{1447A042-3D65-4EC8-8790-412EDCE5A9F9}"/>
</file>

<file path=customXml/itemProps2.xml><?xml version="1.0" encoding="utf-8"?>
<ds:datastoreItem xmlns:ds="http://schemas.openxmlformats.org/officeDocument/2006/customXml" ds:itemID="{63E2D640-CC88-49B4-B25B-98E115B87130}"/>
</file>

<file path=customXml/itemProps3.xml><?xml version="1.0" encoding="utf-8"?>
<ds:datastoreItem xmlns:ds="http://schemas.openxmlformats.org/officeDocument/2006/customXml" ds:itemID="{00F2094F-9D36-4544-863F-C56324D9D9E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Motyw pakietu Office</vt:lpstr>
      <vt:lpstr>Moja ulubiona piosenka świąteczna </vt:lpstr>
      <vt:lpstr> (1822-1893) i wydana pod tytułem "One Horse Open Sleigh" jesienią 1857 roku</vt:lpstr>
      <vt:lpstr>PowerPoint Presentation</vt:lpstr>
      <vt:lpstr>Tekst piosenki po angielsku i po polsku 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114</cp:revision>
  <dcterms:created xsi:type="dcterms:W3CDTF">2020-12-09T15:16:11Z</dcterms:created>
  <dcterms:modified xsi:type="dcterms:W3CDTF">2020-12-09T16:17:20Z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0x010100FED1878FC0B6C74883E02DFA194D8C46</vt:lpwstr>
  </property>
  <property fmtid="{D5CDD505-2E9C-101B-9397-08002B2CF9AE}" pid="3" name="Order">
    <vt:r8>2500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