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ink/ink1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57" r:id="rId6"/>
    <p:sldId id="258" r:id="rId7"/>
    <p:sldId id="259" r:id="rId8"/>
    <p:sldId id="26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A518FEA-958B-4181-8042-989075D81A3B}" v="480" dt="2020-12-15T14:50:46.788"/>
    <p1510:client id="{3A08EFD2-3C8E-24D6-1BE8-8EEC6DCCD2B8}" v="162" dt="2020-12-15T16:21:09.228"/>
    <p1510:client id="{4643B7B9-90E9-0B0E-AC53-DE7BE578ED6E}" v="19" dt="2020-12-15T15:26:05.484"/>
    <p1510:client id="{57F04794-C7F6-2936-C46F-EEFDCBAC9B9F}" v="497" dt="2020-12-15T16:10:29.783"/>
    <p1510:client id="{C95BA731-BD70-43C1-9951-F4DD9DF6355F}" v="1" dt="2020-12-16T10:31:24.085"/>
    <p1510:client id="{A940D57A-57A4-E7E0-8CFE-7C6DD74E3DD7}" v="5" dt="2020-12-16T09:42:12.6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cole Lepich" userId="S::nicole.lepich@psp3gogolinpl.onmicrosoft.com::2b8d5271-91f4-40d6-9c1f-d2b6287161c5" providerId="AD" clId="Web-{2A518FEA-958B-4181-8042-989075D81A3B}"/>
    <pc:docChg chg="addSld modSld">
      <pc:chgData name="Nicole Lepich" userId="S::nicole.lepich@psp3gogolinpl.onmicrosoft.com::2b8d5271-91f4-40d6-9c1f-d2b6287161c5" providerId="AD" clId="Web-{2A518FEA-958B-4181-8042-989075D81A3B}" dt="2020-12-15T14:52:21.321" v="484"/>
      <pc:docMkLst>
        <pc:docMk/>
      </pc:docMkLst>
      <pc:sldChg chg="modSp">
        <pc:chgData name="Nicole Lepich" userId="S::nicole.lepich@psp3gogolinpl.onmicrosoft.com::2b8d5271-91f4-40d6-9c1f-d2b6287161c5" providerId="AD" clId="Web-{2A518FEA-958B-4181-8042-989075D81A3B}" dt="2020-12-15T14:38:11.848" v="72" actId="20577"/>
        <pc:sldMkLst>
          <pc:docMk/>
          <pc:sldMk cId="521040635" sldId="256"/>
        </pc:sldMkLst>
        <pc:spChg chg="mod">
          <ac:chgData name="Nicole Lepich" userId="S::nicole.lepich@psp3gogolinpl.onmicrosoft.com::2b8d5271-91f4-40d6-9c1f-d2b6287161c5" providerId="AD" clId="Web-{2A518FEA-958B-4181-8042-989075D81A3B}" dt="2020-12-15T14:38:11.848" v="72" actId="20577"/>
          <ac:spMkLst>
            <pc:docMk/>
            <pc:sldMk cId="521040635" sldId="256"/>
            <ac:spMk id="2" creationId="{00000000-0000-0000-0000-000000000000}"/>
          </ac:spMkLst>
        </pc:spChg>
      </pc:sldChg>
      <pc:sldChg chg="modSp new">
        <pc:chgData name="Nicole Lepich" userId="S::nicole.lepich@psp3gogolinpl.onmicrosoft.com::2b8d5271-91f4-40d6-9c1f-d2b6287161c5" providerId="AD" clId="Web-{2A518FEA-958B-4181-8042-989075D81A3B}" dt="2020-12-15T14:46:27.235" v="385" actId="1076"/>
        <pc:sldMkLst>
          <pc:docMk/>
          <pc:sldMk cId="1845262870" sldId="257"/>
        </pc:sldMkLst>
        <pc:spChg chg="mod">
          <ac:chgData name="Nicole Lepich" userId="S::nicole.lepich@psp3gogolinpl.onmicrosoft.com::2b8d5271-91f4-40d6-9c1f-d2b6287161c5" providerId="AD" clId="Web-{2A518FEA-958B-4181-8042-989075D81A3B}" dt="2020-12-15T14:46:27.235" v="385" actId="1076"/>
          <ac:spMkLst>
            <pc:docMk/>
            <pc:sldMk cId="1845262870" sldId="257"/>
            <ac:spMk id="2" creationId="{06A7B05C-A978-46DB-A1EF-3F5932F28B49}"/>
          </ac:spMkLst>
        </pc:spChg>
        <pc:spChg chg="mod">
          <ac:chgData name="Nicole Lepich" userId="S::nicole.lepich@psp3gogolinpl.onmicrosoft.com::2b8d5271-91f4-40d6-9c1f-d2b6287161c5" providerId="AD" clId="Web-{2A518FEA-958B-4181-8042-989075D81A3B}" dt="2020-12-15T14:37:18.519" v="64" actId="1076"/>
          <ac:spMkLst>
            <pc:docMk/>
            <pc:sldMk cId="1845262870" sldId="257"/>
            <ac:spMk id="3" creationId="{0C010EC2-4872-4A60-84BC-B78230095A7C}"/>
          </ac:spMkLst>
        </pc:spChg>
      </pc:sldChg>
      <pc:sldChg chg="addSp delSp modSp new mod setBg">
        <pc:chgData name="Nicole Lepich" userId="S::nicole.lepich@psp3gogolinpl.onmicrosoft.com::2b8d5271-91f4-40d6-9c1f-d2b6287161c5" providerId="AD" clId="Web-{2A518FEA-958B-4181-8042-989075D81A3B}" dt="2020-12-15T14:47:27.361" v="399" actId="20577"/>
        <pc:sldMkLst>
          <pc:docMk/>
          <pc:sldMk cId="3574999460" sldId="258"/>
        </pc:sldMkLst>
        <pc:spChg chg="mod ord">
          <ac:chgData name="Nicole Lepich" userId="S::nicole.lepich@psp3gogolinpl.onmicrosoft.com::2b8d5271-91f4-40d6-9c1f-d2b6287161c5" providerId="AD" clId="Web-{2A518FEA-958B-4181-8042-989075D81A3B}" dt="2020-12-15T14:47:27.361" v="399" actId="20577"/>
          <ac:spMkLst>
            <pc:docMk/>
            <pc:sldMk cId="3574999460" sldId="258"/>
            <ac:spMk id="2" creationId="{5C872284-12DB-4D3B-A10C-C6058A37671A}"/>
          </ac:spMkLst>
        </pc:spChg>
        <pc:spChg chg="del">
          <ac:chgData name="Nicole Lepich" userId="S::nicole.lepich@psp3gogolinpl.onmicrosoft.com::2b8d5271-91f4-40d6-9c1f-d2b6287161c5" providerId="AD" clId="Web-{2A518FEA-958B-4181-8042-989075D81A3B}" dt="2020-12-15T14:41:33.994" v="118"/>
          <ac:spMkLst>
            <pc:docMk/>
            <pc:sldMk cId="3574999460" sldId="258"/>
            <ac:spMk id="3" creationId="{4B9BA5F4-C415-49F4-9F5D-2EE50AEB4CAD}"/>
          </ac:spMkLst>
        </pc:spChg>
        <pc:spChg chg="add">
          <ac:chgData name="Nicole Lepich" userId="S::nicole.lepich@psp3gogolinpl.onmicrosoft.com::2b8d5271-91f4-40d6-9c1f-d2b6287161c5" providerId="AD" clId="Web-{2A518FEA-958B-4181-8042-989075D81A3B}" dt="2020-12-15T14:41:51.494" v="120"/>
          <ac:spMkLst>
            <pc:docMk/>
            <pc:sldMk cId="3574999460" sldId="258"/>
            <ac:spMk id="25" creationId="{66D61E08-70C3-48D8-BEA0-787111DC30DA}"/>
          </ac:spMkLst>
        </pc:spChg>
        <pc:spChg chg="add">
          <ac:chgData name="Nicole Lepich" userId="S::nicole.lepich@psp3gogolinpl.onmicrosoft.com::2b8d5271-91f4-40d6-9c1f-d2b6287161c5" providerId="AD" clId="Web-{2A518FEA-958B-4181-8042-989075D81A3B}" dt="2020-12-15T14:41:51.494" v="120"/>
          <ac:spMkLst>
            <pc:docMk/>
            <pc:sldMk cId="3574999460" sldId="258"/>
            <ac:spMk id="27" creationId="{FC55298F-0AE5-478E-AD2B-03C2614C5833}"/>
          </ac:spMkLst>
        </pc:spChg>
        <pc:spChg chg="add">
          <ac:chgData name="Nicole Lepich" userId="S::nicole.lepich@psp3gogolinpl.onmicrosoft.com::2b8d5271-91f4-40d6-9c1f-d2b6287161c5" providerId="AD" clId="Web-{2A518FEA-958B-4181-8042-989075D81A3B}" dt="2020-12-15T14:41:51.494" v="120"/>
          <ac:spMkLst>
            <pc:docMk/>
            <pc:sldMk cId="3574999460" sldId="258"/>
            <ac:spMk id="29" creationId="{C180E4EA-0B63-4779-A895-7E90E71088F3}"/>
          </ac:spMkLst>
        </pc:spChg>
        <pc:spChg chg="add">
          <ac:chgData name="Nicole Lepich" userId="S::nicole.lepich@psp3gogolinpl.onmicrosoft.com::2b8d5271-91f4-40d6-9c1f-d2b6287161c5" providerId="AD" clId="Web-{2A518FEA-958B-4181-8042-989075D81A3B}" dt="2020-12-15T14:41:51.494" v="120"/>
          <ac:spMkLst>
            <pc:docMk/>
            <pc:sldMk cId="3574999460" sldId="258"/>
            <ac:spMk id="31" creationId="{CEE01D9D-3DE8-4EED-B0D3-8F3C79CC7673}"/>
          </ac:spMkLst>
        </pc:spChg>
        <pc:spChg chg="add">
          <ac:chgData name="Nicole Lepich" userId="S::nicole.lepich@psp3gogolinpl.onmicrosoft.com::2b8d5271-91f4-40d6-9c1f-d2b6287161c5" providerId="AD" clId="Web-{2A518FEA-958B-4181-8042-989075D81A3B}" dt="2020-12-15T14:41:51.494" v="120"/>
          <ac:spMkLst>
            <pc:docMk/>
            <pc:sldMk cId="3574999460" sldId="258"/>
            <ac:spMk id="33" creationId="{89AF5CE9-607F-43F4-8983-DCD6DA4051FD}"/>
          </ac:spMkLst>
        </pc:spChg>
        <pc:spChg chg="add">
          <ac:chgData name="Nicole Lepich" userId="S::nicole.lepich@psp3gogolinpl.onmicrosoft.com::2b8d5271-91f4-40d6-9c1f-d2b6287161c5" providerId="AD" clId="Web-{2A518FEA-958B-4181-8042-989075D81A3B}" dt="2020-12-15T14:41:51.494" v="120"/>
          <ac:spMkLst>
            <pc:docMk/>
            <pc:sldMk cId="3574999460" sldId="258"/>
            <ac:spMk id="35" creationId="{6EEA2DBD-9E1E-4521-8C01-F32AD18A89E3}"/>
          </ac:spMkLst>
        </pc:spChg>
        <pc:spChg chg="add">
          <ac:chgData name="Nicole Lepich" userId="S::nicole.lepich@psp3gogolinpl.onmicrosoft.com::2b8d5271-91f4-40d6-9c1f-d2b6287161c5" providerId="AD" clId="Web-{2A518FEA-958B-4181-8042-989075D81A3B}" dt="2020-12-15T14:41:51.494" v="120"/>
          <ac:spMkLst>
            <pc:docMk/>
            <pc:sldMk cId="3574999460" sldId="258"/>
            <ac:spMk id="37" creationId="{15BBD2C1-BA9B-46A9-A27A-33498B169272}"/>
          </ac:spMkLst>
        </pc:spChg>
        <pc:grpChg chg="add">
          <ac:chgData name="Nicole Lepich" userId="S::nicole.lepich@psp3gogolinpl.onmicrosoft.com::2b8d5271-91f4-40d6-9c1f-d2b6287161c5" providerId="AD" clId="Web-{2A518FEA-958B-4181-8042-989075D81A3B}" dt="2020-12-15T14:41:51.494" v="120"/>
          <ac:grpSpMkLst>
            <pc:docMk/>
            <pc:sldMk cId="3574999460" sldId="258"/>
            <ac:grpSpMk id="9" creationId="{88C9B83F-64CD-41C1-925F-A08801FFD0BD}"/>
          </ac:grpSpMkLst>
        </pc:grpChg>
        <pc:picChg chg="add mod ord">
          <ac:chgData name="Nicole Lepich" userId="S::nicole.lepich@psp3gogolinpl.onmicrosoft.com::2b8d5271-91f4-40d6-9c1f-d2b6287161c5" providerId="AD" clId="Web-{2A518FEA-958B-4181-8042-989075D81A3B}" dt="2020-12-15T14:41:51.494" v="120"/>
          <ac:picMkLst>
            <pc:docMk/>
            <pc:sldMk cId="3574999460" sldId="258"/>
            <ac:picMk id="4" creationId="{0EC4845F-9ADF-4666-B9EE-ACB2CBB2ED24}"/>
          </ac:picMkLst>
        </pc:picChg>
        <pc:cxnChg chg="add">
          <ac:chgData name="Nicole Lepich" userId="S::nicole.lepich@psp3gogolinpl.onmicrosoft.com::2b8d5271-91f4-40d6-9c1f-d2b6287161c5" providerId="AD" clId="Web-{2A518FEA-958B-4181-8042-989075D81A3B}" dt="2020-12-15T14:41:51.494" v="120"/>
          <ac:cxnSpMkLst>
            <pc:docMk/>
            <pc:sldMk cId="3574999460" sldId="258"/>
            <ac:cxnSpMk id="21" creationId="{A57C1A16-B8AB-4D99-A195-A38F556A6486}"/>
          </ac:cxnSpMkLst>
        </pc:cxnChg>
        <pc:cxnChg chg="add">
          <ac:chgData name="Nicole Lepich" userId="S::nicole.lepich@psp3gogolinpl.onmicrosoft.com::2b8d5271-91f4-40d6-9c1f-d2b6287161c5" providerId="AD" clId="Web-{2A518FEA-958B-4181-8042-989075D81A3B}" dt="2020-12-15T14:41:51.494" v="120"/>
          <ac:cxnSpMkLst>
            <pc:docMk/>
            <pc:sldMk cId="3574999460" sldId="258"/>
            <ac:cxnSpMk id="23" creationId="{F8A9B20B-D1DD-4573-B5EC-558029519236}"/>
          </ac:cxnSpMkLst>
        </pc:cxnChg>
      </pc:sldChg>
      <pc:sldChg chg="addSp delSp modSp new mod setBg">
        <pc:chgData name="Nicole Lepich" userId="S::nicole.lepich@psp3gogolinpl.onmicrosoft.com::2b8d5271-91f4-40d6-9c1f-d2b6287161c5" providerId="AD" clId="Web-{2A518FEA-958B-4181-8042-989075D81A3B}" dt="2020-12-15T14:52:21.321" v="484"/>
        <pc:sldMkLst>
          <pc:docMk/>
          <pc:sldMk cId="2781326551" sldId="259"/>
        </pc:sldMkLst>
        <pc:spChg chg="mod">
          <ac:chgData name="Nicole Lepich" userId="S::nicole.lepich@psp3gogolinpl.onmicrosoft.com::2b8d5271-91f4-40d6-9c1f-d2b6287161c5" providerId="AD" clId="Web-{2A518FEA-958B-4181-8042-989075D81A3B}" dt="2020-12-15T14:52:21.321" v="484"/>
          <ac:spMkLst>
            <pc:docMk/>
            <pc:sldMk cId="2781326551" sldId="259"/>
            <ac:spMk id="2" creationId="{E078C07D-D337-405A-A2AC-D035ACEE55B2}"/>
          </ac:spMkLst>
        </pc:spChg>
        <pc:spChg chg="mod">
          <ac:chgData name="Nicole Lepich" userId="S::nicole.lepich@psp3gogolinpl.onmicrosoft.com::2b8d5271-91f4-40d6-9c1f-d2b6287161c5" providerId="AD" clId="Web-{2A518FEA-958B-4181-8042-989075D81A3B}" dt="2020-12-15T14:52:21.321" v="484"/>
          <ac:spMkLst>
            <pc:docMk/>
            <pc:sldMk cId="2781326551" sldId="259"/>
            <ac:spMk id="3" creationId="{EBB42E61-2C1F-45C6-9F40-5D9EBD6F5A91}"/>
          </ac:spMkLst>
        </pc:spChg>
        <pc:spChg chg="add del">
          <ac:chgData name="Nicole Lepich" userId="S::nicole.lepich@psp3gogolinpl.onmicrosoft.com::2b8d5271-91f4-40d6-9c1f-d2b6287161c5" providerId="AD" clId="Web-{2A518FEA-958B-4181-8042-989075D81A3B}" dt="2020-12-15T14:52:21.321" v="484"/>
          <ac:spMkLst>
            <pc:docMk/>
            <pc:sldMk cId="2781326551" sldId="259"/>
            <ac:spMk id="8" creationId="{0ADFFC45-3DC9-4433-926F-043E879D9DFC}"/>
          </ac:spMkLst>
        </pc:spChg>
        <pc:spChg chg="add del">
          <ac:chgData name="Nicole Lepich" userId="S::nicole.lepich@psp3gogolinpl.onmicrosoft.com::2b8d5271-91f4-40d6-9c1f-d2b6287161c5" providerId="AD" clId="Web-{2A518FEA-958B-4181-8042-989075D81A3B}" dt="2020-12-15T14:52:21.321" v="484"/>
          <ac:spMkLst>
            <pc:docMk/>
            <pc:sldMk cId="2781326551" sldId="259"/>
            <ac:spMk id="19" creationId="{69370F01-B8C9-4CE4-824C-92B2792E6ED0}"/>
          </ac:spMkLst>
        </pc:spChg>
        <pc:spChg chg="add">
          <ac:chgData name="Nicole Lepich" userId="S::nicole.lepich@psp3gogolinpl.onmicrosoft.com::2b8d5271-91f4-40d6-9c1f-d2b6287161c5" providerId="AD" clId="Web-{2A518FEA-958B-4181-8042-989075D81A3B}" dt="2020-12-15T14:52:21.321" v="484"/>
          <ac:spMkLst>
            <pc:docMk/>
            <pc:sldMk cId="2781326551" sldId="259"/>
            <ac:spMk id="24" creationId="{DD6BC9EB-F181-48AB-BCA2-3D1DB20D2D87}"/>
          </ac:spMkLst>
        </pc:spChg>
        <pc:spChg chg="add">
          <ac:chgData name="Nicole Lepich" userId="S::nicole.lepich@psp3gogolinpl.onmicrosoft.com::2b8d5271-91f4-40d6-9c1f-d2b6287161c5" providerId="AD" clId="Web-{2A518FEA-958B-4181-8042-989075D81A3B}" dt="2020-12-15T14:52:21.321" v="484"/>
          <ac:spMkLst>
            <pc:docMk/>
            <pc:sldMk cId="2781326551" sldId="259"/>
            <ac:spMk id="26" creationId="{D33AAA80-39DC-4020-9BFF-0718F35C7661}"/>
          </ac:spMkLst>
        </pc:spChg>
        <pc:spChg chg="add">
          <ac:chgData name="Nicole Lepich" userId="S::nicole.lepich@psp3gogolinpl.onmicrosoft.com::2b8d5271-91f4-40d6-9c1f-d2b6287161c5" providerId="AD" clId="Web-{2A518FEA-958B-4181-8042-989075D81A3B}" dt="2020-12-15T14:52:21.321" v="484"/>
          <ac:spMkLst>
            <pc:docMk/>
            <pc:sldMk cId="2781326551" sldId="259"/>
            <ac:spMk id="30" creationId="{1177F295-741F-4EFF-B0CA-BE69295ADA07}"/>
          </ac:spMkLst>
        </pc:spChg>
        <pc:grpChg chg="add del">
          <ac:chgData name="Nicole Lepich" userId="S::nicole.lepich@psp3gogolinpl.onmicrosoft.com::2b8d5271-91f4-40d6-9c1f-d2b6287161c5" providerId="AD" clId="Web-{2A518FEA-958B-4181-8042-989075D81A3B}" dt="2020-12-15T14:52:21.321" v="484"/>
          <ac:grpSpMkLst>
            <pc:docMk/>
            <pc:sldMk cId="2781326551" sldId="259"/>
            <ac:grpSpMk id="10" creationId="{B5F26A87-0610-435F-AA13-BD658385C9D9}"/>
          </ac:grpSpMkLst>
        </pc:grpChg>
        <pc:cxnChg chg="add">
          <ac:chgData name="Nicole Lepich" userId="S::nicole.lepich@psp3gogolinpl.onmicrosoft.com::2b8d5271-91f4-40d6-9c1f-d2b6287161c5" providerId="AD" clId="Web-{2A518FEA-958B-4181-8042-989075D81A3B}" dt="2020-12-15T14:52:21.321" v="484"/>
          <ac:cxnSpMkLst>
            <pc:docMk/>
            <pc:sldMk cId="2781326551" sldId="259"/>
            <ac:cxnSpMk id="28" creationId="{C9C5D90B-7EE3-4D26-AB7D-A5A3A6E11203}"/>
          </ac:cxnSpMkLst>
        </pc:cxnChg>
      </pc:sldChg>
      <pc:sldChg chg="addSp delSp modSp new mod setBg">
        <pc:chgData name="Nicole Lepich" userId="S::nicole.lepich@psp3gogolinpl.onmicrosoft.com::2b8d5271-91f4-40d6-9c1f-d2b6287161c5" providerId="AD" clId="Web-{2A518FEA-958B-4181-8042-989075D81A3B}" dt="2020-12-15T14:48:12.112" v="428"/>
        <pc:sldMkLst>
          <pc:docMk/>
          <pc:sldMk cId="339817534" sldId="260"/>
        </pc:sldMkLst>
        <pc:spChg chg="mod ord">
          <ac:chgData name="Nicole Lepich" userId="S::nicole.lepich@psp3gogolinpl.onmicrosoft.com::2b8d5271-91f4-40d6-9c1f-d2b6287161c5" providerId="AD" clId="Web-{2A518FEA-958B-4181-8042-989075D81A3B}" dt="2020-12-15T14:48:12.112" v="428"/>
          <ac:spMkLst>
            <pc:docMk/>
            <pc:sldMk cId="339817534" sldId="260"/>
            <ac:spMk id="2" creationId="{0B41AD78-D0C9-4CB4-AB34-740D2D9486A9}"/>
          </ac:spMkLst>
        </pc:spChg>
        <pc:spChg chg="mod">
          <ac:chgData name="Nicole Lepich" userId="S::nicole.lepich@psp3gogolinpl.onmicrosoft.com::2b8d5271-91f4-40d6-9c1f-d2b6287161c5" providerId="AD" clId="Web-{2A518FEA-958B-4181-8042-989075D81A3B}" dt="2020-12-15T14:48:12.112" v="428"/>
          <ac:spMkLst>
            <pc:docMk/>
            <pc:sldMk cId="339817534" sldId="260"/>
            <ac:spMk id="3" creationId="{675B6C96-A89D-4000-94D6-9005DCCD605D}"/>
          </ac:spMkLst>
        </pc:spChg>
        <pc:spChg chg="add del">
          <ac:chgData name="Nicole Lepich" userId="S::nicole.lepich@psp3gogolinpl.onmicrosoft.com::2b8d5271-91f4-40d6-9c1f-d2b6287161c5" providerId="AD" clId="Web-{2A518FEA-958B-4181-8042-989075D81A3B}" dt="2020-12-15T14:48:12.112" v="428"/>
          <ac:spMkLst>
            <pc:docMk/>
            <pc:sldMk cId="339817534" sldId="260"/>
            <ac:spMk id="8" creationId="{0ADFFC45-3DC9-4433-926F-043E879D9DFC}"/>
          </ac:spMkLst>
        </pc:spChg>
        <pc:spChg chg="add del">
          <ac:chgData name="Nicole Lepich" userId="S::nicole.lepich@psp3gogolinpl.onmicrosoft.com::2b8d5271-91f4-40d6-9c1f-d2b6287161c5" providerId="AD" clId="Web-{2A518FEA-958B-4181-8042-989075D81A3B}" dt="2020-12-15T14:48:12.112" v="428"/>
          <ac:spMkLst>
            <pc:docMk/>
            <pc:sldMk cId="339817534" sldId="260"/>
            <ac:spMk id="19" creationId="{69370F01-B8C9-4CE4-824C-92B2792E6ED0}"/>
          </ac:spMkLst>
        </pc:spChg>
        <pc:spChg chg="add">
          <ac:chgData name="Nicole Lepich" userId="S::nicole.lepich@psp3gogolinpl.onmicrosoft.com::2b8d5271-91f4-40d6-9c1f-d2b6287161c5" providerId="AD" clId="Web-{2A518FEA-958B-4181-8042-989075D81A3B}" dt="2020-12-15T14:48:12.112" v="428"/>
          <ac:spMkLst>
            <pc:docMk/>
            <pc:sldMk cId="339817534" sldId="260"/>
            <ac:spMk id="24" creationId="{2783C067-F8BF-4755-B516-8A0CD74CF60C}"/>
          </ac:spMkLst>
        </pc:spChg>
        <pc:spChg chg="add">
          <ac:chgData name="Nicole Lepich" userId="S::nicole.lepich@psp3gogolinpl.onmicrosoft.com::2b8d5271-91f4-40d6-9c1f-d2b6287161c5" providerId="AD" clId="Web-{2A518FEA-958B-4181-8042-989075D81A3B}" dt="2020-12-15T14:48:12.112" v="428"/>
          <ac:spMkLst>
            <pc:docMk/>
            <pc:sldMk cId="339817534" sldId="260"/>
            <ac:spMk id="26" creationId="{2ED796EC-E7FF-46DB-B912-FB08BF12AA6E}"/>
          </ac:spMkLst>
        </pc:spChg>
        <pc:spChg chg="add">
          <ac:chgData name="Nicole Lepich" userId="S::nicole.lepich@psp3gogolinpl.onmicrosoft.com::2b8d5271-91f4-40d6-9c1f-d2b6287161c5" providerId="AD" clId="Web-{2A518FEA-958B-4181-8042-989075D81A3B}" dt="2020-12-15T14:48:12.112" v="428"/>
          <ac:spMkLst>
            <pc:docMk/>
            <pc:sldMk cId="339817534" sldId="260"/>
            <ac:spMk id="28" creationId="{549A2DAB-B431-487D-95AD-BB0FECB49E57}"/>
          </ac:spMkLst>
        </pc:spChg>
        <pc:spChg chg="add">
          <ac:chgData name="Nicole Lepich" userId="S::nicole.lepich@psp3gogolinpl.onmicrosoft.com::2b8d5271-91f4-40d6-9c1f-d2b6287161c5" providerId="AD" clId="Web-{2A518FEA-958B-4181-8042-989075D81A3B}" dt="2020-12-15T14:48:12.112" v="428"/>
          <ac:spMkLst>
            <pc:docMk/>
            <pc:sldMk cId="339817534" sldId="260"/>
            <ac:spMk id="30" creationId="{0819F787-32B4-46A8-BC57-C6571BCEE243}"/>
          </ac:spMkLst>
        </pc:spChg>
        <pc:grpChg chg="add del">
          <ac:chgData name="Nicole Lepich" userId="S::nicole.lepich@psp3gogolinpl.onmicrosoft.com::2b8d5271-91f4-40d6-9c1f-d2b6287161c5" providerId="AD" clId="Web-{2A518FEA-958B-4181-8042-989075D81A3B}" dt="2020-12-15T14:48:12.112" v="428"/>
          <ac:grpSpMkLst>
            <pc:docMk/>
            <pc:sldMk cId="339817534" sldId="260"/>
            <ac:grpSpMk id="10" creationId="{B5F26A87-0610-435F-AA13-BD658385C9D9}"/>
          </ac:grpSpMkLst>
        </pc:grpChg>
        <pc:cxnChg chg="add">
          <ac:chgData name="Nicole Lepich" userId="S::nicole.lepich@psp3gogolinpl.onmicrosoft.com::2b8d5271-91f4-40d6-9c1f-d2b6287161c5" providerId="AD" clId="Web-{2A518FEA-958B-4181-8042-989075D81A3B}" dt="2020-12-15T14:48:12.112" v="428"/>
          <ac:cxnSpMkLst>
            <pc:docMk/>
            <pc:sldMk cId="339817534" sldId="260"/>
            <ac:cxnSpMk id="32" creationId="{C5ECDEE1-7093-418F-9CF5-24EEB115C1C1}"/>
          </ac:cxnSpMkLst>
        </pc:cxnChg>
        <pc:cxnChg chg="add">
          <ac:chgData name="Nicole Lepich" userId="S::nicole.lepich@psp3gogolinpl.onmicrosoft.com::2b8d5271-91f4-40d6-9c1f-d2b6287161c5" providerId="AD" clId="Web-{2A518FEA-958B-4181-8042-989075D81A3B}" dt="2020-12-15T14:48:12.112" v="428"/>
          <ac:cxnSpMkLst>
            <pc:docMk/>
            <pc:sldMk cId="339817534" sldId="260"/>
            <ac:cxnSpMk id="34" creationId="{045062AF-EB11-4651-BC4A-4DA21768DE8E}"/>
          </ac:cxnSpMkLst>
        </pc:cxnChg>
      </pc:sldChg>
    </pc:docChg>
  </pc:docChgLst>
  <pc:docChgLst>
    <pc:chgData name="Nicole Lepich" userId="S::nicole.lepich@psp3gogolinpl.onmicrosoft.com::2b8d5271-91f4-40d6-9c1f-d2b6287161c5" providerId="AD" clId="Web-{A940D57A-57A4-E7E0-8CFE-7C6DD74E3DD7}"/>
    <pc:docChg chg="modSld">
      <pc:chgData name="Nicole Lepich" userId="S::nicole.lepich@psp3gogolinpl.onmicrosoft.com::2b8d5271-91f4-40d6-9c1f-d2b6287161c5" providerId="AD" clId="Web-{A940D57A-57A4-E7E0-8CFE-7C6DD74E3DD7}" dt="2020-12-16T09:42:12.698" v="4"/>
      <pc:docMkLst>
        <pc:docMk/>
      </pc:docMkLst>
      <pc:sldChg chg="modTransition">
        <pc:chgData name="Nicole Lepich" userId="S::nicole.lepich@psp3gogolinpl.onmicrosoft.com::2b8d5271-91f4-40d6-9c1f-d2b6287161c5" providerId="AD" clId="Web-{A940D57A-57A4-E7E0-8CFE-7C6DD74E3DD7}" dt="2020-12-16T09:41:06.041" v="0"/>
        <pc:sldMkLst>
          <pc:docMk/>
          <pc:sldMk cId="1845262870" sldId="257"/>
        </pc:sldMkLst>
      </pc:sldChg>
      <pc:sldChg chg="modTransition">
        <pc:chgData name="Nicole Lepich" userId="S::nicole.lepich@psp3gogolinpl.onmicrosoft.com::2b8d5271-91f4-40d6-9c1f-d2b6287161c5" providerId="AD" clId="Web-{A940D57A-57A4-E7E0-8CFE-7C6DD74E3DD7}" dt="2020-12-16T09:41:19.547" v="1"/>
        <pc:sldMkLst>
          <pc:docMk/>
          <pc:sldMk cId="3574999460" sldId="258"/>
        </pc:sldMkLst>
      </pc:sldChg>
      <pc:sldChg chg="modTransition">
        <pc:chgData name="Nicole Lepich" userId="S::nicole.lepich@psp3gogolinpl.onmicrosoft.com::2b8d5271-91f4-40d6-9c1f-d2b6287161c5" providerId="AD" clId="Web-{A940D57A-57A4-E7E0-8CFE-7C6DD74E3DD7}" dt="2020-12-16T09:41:28.479" v="2"/>
        <pc:sldMkLst>
          <pc:docMk/>
          <pc:sldMk cId="2781326551" sldId="259"/>
        </pc:sldMkLst>
      </pc:sldChg>
      <pc:sldChg chg="modTransition">
        <pc:chgData name="Nicole Lepich" userId="S::nicole.lepich@psp3gogolinpl.onmicrosoft.com::2b8d5271-91f4-40d6-9c1f-d2b6287161c5" providerId="AD" clId="Web-{A940D57A-57A4-E7E0-8CFE-7C6DD74E3DD7}" dt="2020-12-16T09:42:12.698" v="4"/>
        <pc:sldMkLst>
          <pc:docMk/>
          <pc:sldMk cId="339817534" sldId="260"/>
        </pc:sldMkLst>
      </pc:sldChg>
      <pc:sldChg chg="modTransition">
        <pc:chgData name="Nicole Lepich" userId="S::nicole.lepich@psp3gogolinpl.onmicrosoft.com::2b8d5271-91f4-40d6-9c1f-d2b6287161c5" providerId="AD" clId="Web-{A940D57A-57A4-E7E0-8CFE-7C6DD74E3DD7}" dt="2020-12-16T09:42:12.679" v="3"/>
        <pc:sldMkLst>
          <pc:docMk/>
          <pc:sldMk cId="2468748864" sldId="261"/>
        </pc:sldMkLst>
      </pc:sldChg>
    </pc:docChg>
  </pc:docChgLst>
  <pc:docChgLst>
    <pc:chgData name="Nicole Lepich" userId="S::nicole.lepich@psp3gogolinpl.onmicrosoft.com::2b8d5271-91f4-40d6-9c1f-d2b6287161c5" providerId="AD" clId="Web-{4643B7B9-90E9-0B0E-AC53-DE7BE578ED6E}"/>
    <pc:docChg chg="modSld">
      <pc:chgData name="Nicole Lepich" userId="S::nicole.lepich@psp3gogolinpl.onmicrosoft.com::2b8d5271-91f4-40d6-9c1f-d2b6287161c5" providerId="AD" clId="Web-{4643B7B9-90E9-0B0E-AC53-DE7BE578ED6E}" dt="2020-12-15T15:26:05.484" v="18"/>
      <pc:docMkLst>
        <pc:docMk/>
      </pc:docMkLst>
      <pc:sldChg chg="addSp delSp">
        <pc:chgData name="Nicole Lepich" userId="S::nicole.lepich@psp3gogolinpl.onmicrosoft.com::2b8d5271-91f4-40d6-9c1f-d2b6287161c5" providerId="AD" clId="Web-{4643B7B9-90E9-0B0E-AC53-DE7BE578ED6E}" dt="2020-12-15T15:26:05.484" v="18"/>
        <pc:sldMkLst>
          <pc:docMk/>
          <pc:sldMk cId="521040635" sldId="256"/>
        </pc:sldMkLst>
        <pc:inkChg chg="add del">
          <ac:chgData name="Nicole Lepich" userId="S::nicole.lepich@psp3gogolinpl.onmicrosoft.com::2b8d5271-91f4-40d6-9c1f-d2b6287161c5" providerId="AD" clId="Web-{4643B7B9-90E9-0B0E-AC53-DE7BE578ED6E}" dt="2020-12-15T15:23:23.090" v="3"/>
          <ac:inkMkLst>
            <pc:docMk/>
            <pc:sldMk cId="521040635" sldId="256"/>
            <ac:inkMk id="4" creationId="{C6934696-7851-446A-BBCA-89DBFCC8EA63}"/>
          </ac:inkMkLst>
        </pc:inkChg>
        <pc:inkChg chg="add del">
          <ac:chgData name="Nicole Lepich" userId="S::nicole.lepich@psp3gogolinpl.onmicrosoft.com::2b8d5271-91f4-40d6-9c1f-d2b6287161c5" providerId="AD" clId="Web-{4643B7B9-90E9-0B0E-AC53-DE7BE578ED6E}" dt="2020-12-15T15:23:17.230" v="2"/>
          <ac:inkMkLst>
            <pc:docMk/>
            <pc:sldMk cId="521040635" sldId="256"/>
            <ac:inkMk id="5" creationId="{BD0A82A2-FB58-4891-A111-C63FFC2945D4}"/>
          </ac:inkMkLst>
        </pc:inkChg>
        <pc:inkChg chg="add del">
          <ac:chgData name="Nicole Lepich" userId="S::nicole.lepich@psp3gogolinpl.onmicrosoft.com::2b8d5271-91f4-40d6-9c1f-d2b6287161c5" providerId="AD" clId="Web-{4643B7B9-90E9-0B0E-AC53-DE7BE578ED6E}" dt="2020-12-15T15:23:44.043" v="7"/>
          <ac:inkMkLst>
            <pc:docMk/>
            <pc:sldMk cId="521040635" sldId="256"/>
            <ac:inkMk id="6" creationId="{923B6520-FA27-420F-A2FF-A4E6603799A3}"/>
          </ac:inkMkLst>
        </pc:inkChg>
        <pc:inkChg chg="add del">
          <ac:chgData name="Nicole Lepich" userId="S::nicole.lepich@psp3gogolinpl.onmicrosoft.com::2b8d5271-91f4-40d6-9c1f-d2b6287161c5" providerId="AD" clId="Web-{4643B7B9-90E9-0B0E-AC53-DE7BE578ED6E}" dt="2020-12-15T15:23:44.043" v="6"/>
          <ac:inkMkLst>
            <pc:docMk/>
            <pc:sldMk cId="521040635" sldId="256"/>
            <ac:inkMk id="7" creationId="{F6390466-85B5-4B94-972D-F65DF0ACBFBB}"/>
          </ac:inkMkLst>
        </pc:inkChg>
        <pc:inkChg chg="add del">
          <ac:chgData name="Nicole Lepich" userId="S::nicole.lepich@psp3gogolinpl.onmicrosoft.com::2b8d5271-91f4-40d6-9c1f-d2b6287161c5" providerId="AD" clId="Web-{4643B7B9-90E9-0B0E-AC53-DE7BE578ED6E}" dt="2020-12-15T15:24:36.373" v="9"/>
          <ac:inkMkLst>
            <pc:docMk/>
            <pc:sldMk cId="521040635" sldId="256"/>
            <ac:inkMk id="8" creationId="{61FB6B3C-221F-424B-A1FB-6CE9C7F0BD99}"/>
          </ac:inkMkLst>
        </pc:inkChg>
        <pc:inkChg chg="add del">
          <ac:chgData name="Nicole Lepich" userId="S::nicole.lepich@psp3gogolinpl.onmicrosoft.com::2b8d5271-91f4-40d6-9c1f-d2b6287161c5" providerId="AD" clId="Web-{4643B7B9-90E9-0B0E-AC53-DE7BE578ED6E}" dt="2020-12-15T15:24:36.404" v="11"/>
          <ac:inkMkLst>
            <pc:docMk/>
            <pc:sldMk cId="521040635" sldId="256"/>
            <ac:inkMk id="9" creationId="{6F991DD7-5EF3-4369-B360-5A9461AFBFB5}"/>
          </ac:inkMkLst>
        </pc:inkChg>
        <pc:inkChg chg="add del">
          <ac:chgData name="Nicole Lepich" userId="S::nicole.lepich@psp3gogolinpl.onmicrosoft.com::2b8d5271-91f4-40d6-9c1f-d2b6287161c5" providerId="AD" clId="Web-{4643B7B9-90E9-0B0E-AC53-DE7BE578ED6E}" dt="2020-12-15T15:25:09.451" v="13"/>
          <ac:inkMkLst>
            <pc:docMk/>
            <pc:sldMk cId="521040635" sldId="256"/>
            <ac:inkMk id="10" creationId="{34149627-B951-4BEF-9C9E-D84FD5AE251D}"/>
          </ac:inkMkLst>
        </pc:inkChg>
        <pc:inkChg chg="add del">
          <ac:chgData name="Nicole Lepich" userId="S::nicole.lepich@psp3gogolinpl.onmicrosoft.com::2b8d5271-91f4-40d6-9c1f-d2b6287161c5" providerId="AD" clId="Web-{4643B7B9-90E9-0B0E-AC53-DE7BE578ED6E}" dt="2020-12-15T15:25:20.983" v="15"/>
          <ac:inkMkLst>
            <pc:docMk/>
            <pc:sldMk cId="521040635" sldId="256"/>
            <ac:inkMk id="11" creationId="{8312680A-ABBB-409D-8E03-AA0E1C4ED1D9}"/>
          </ac:inkMkLst>
        </pc:inkChg>
        <pc:inkChg chg="add">
          <ac:chgData name="Nicole Lepich" userId="S::nicole.lepich@psp3gogolinpl.onmicrosoft.com::2b8d5271-91f4-40d6-9c1f-d2b6287161c5" providerId="AD" clId="Web-{4643B7B9-90E9-0B0E-AC53-DE7BE578ED6E}" dt="2020-12-15T15:25:25.999" v="16"/>
          <ac:inkMkLst>
            <pc:docMk/>
            <pc:sldMk cId="521040635" sldId="256"/>
            <ac:inkMk id="12" creationId="{C39297FC-2482-46E3-AFB3-A841A77E49EF}"/>
          </ac:inkMkLst>
        </pc:inkChg>
        <pc:inkChg chg="add del">
          <ac:chgData name="Nicole Lepich" userId="S::nicole.lepich@psp3gogolinpl.onmicrosoft.com::2b8d5271-91f4-40d6-9c1f-d2b6287161c5" providerId="AD" clId="Web-{4643B7B9-90E9-0B0E-AC53-DE7BE578ED6E}" dt="2020-12-15T15:26:05.484" v="18"/>
          <ac:inkMkLst>
            <pc:docMk/>
            <pc:sldMk cId="521040635" sldId="256"/>
            <ac:inkMk id="13" creationId="{A60998CC-8CEF-44E5-8667-0104EFAC9DA7}"/>
          </ac:inkMkLst>
        </pc:inkChg>
      </pc:sldChg>
    </pc:docChg>
  </pc:docChgLst>
  <pc:docChgLst>
    <pc:chgData name="Nicole Lepich" userId="S::nicole.lepich@psp3gogolinpl.onmicrosoft.com::2b8d5271-91f4-40d6-9c1f-d2b6287161c5" providerId="AD" clId="Web-{3A08EFD2-3C8E-24D6-1BE8-8EEC6DCCD2B8}"/>
    <pc:docChg chg="modSld">
      <pc:chgData name="Nicole Lepich" userId="S::nicole.lepich@psp3gogolinpl.onmicrosoft.com::2b8d5271-91f4-40d6-9c1f-d2b6287161c5" providerId="AD" clId="Web-{3A08EFD2-3C8E-24D6-1BE8-8EEC6DCCD2B8}" dt="2020-12-15T16:21:09.228" v="158" actId="20577"/>
      <pc:docMkLst>
        <pc:docMk/>
      </pc:docMkLst>
      <pc:sldChg chg="addSp delSp modSp modTransition">
        <pc:chgData name="Nicole Lepich" userId="S::nicole.lepich@psp3gogolinpl.onmicrosoft.com::2b8d5271-91f4-40d6-9c1f-d2b6287161c5" providerId="AD" clId="Web-{3A08EFD2-3C8E-24D6-1BE8-8EEC6DCCD2B8}" dt="2020-12-15T16:16:37.255" v="77" actId="1076"/>
        <pc:sldMkLst>
          <pc:docMk/>
          <pc:sldMk cId="521040635" sldId="256"/>
        </pc:sldMkLst>
        <pc:picChg chg="add mod">
          <ac:chgData name="Nicole Lepich" userId="S::nicole.lepich@psp3gogolinpl.onmicrosoft.com::2b8d5271-91f4-40d6-9c1f-d2b6287161c5" providerId="AD" clId="Web-{3A08EFD2-3C8E-24D6-1BE8-8EEC6DCCD2B8}" dt="2020-12-15T16:16:03.286" v="70" actId="1076"/>
          <ac:picMkLst>
            <pc:docMk/>
            <pc:sldMk cId="521040635" sldId="256"/>
            <ac:picMk id="5" creationId="{159CB70B-F7DC-46F6-8840-CFB0B3C6877D}"/>
          </ac:picMkLst>
        </pc:picChg>
        <pc:picChg chg="add del mod">
          <ac:chgData name="Nicole Lepich" userId="S::nicole.lepich@psp3gogolinpl.onmicrosoft.com::2b8d5271-91f4-40d6-9c1f-d2b6287161c5" providerId="AD" clId="Web-{3A08EFD2-3C8E-24D6-1BE8-8EEC6DCCD2B8}" dt="2020-12-15T16:16:20.177" v="73"/>
          <ac:picMkLst>
            <pc:docMk/>
            <pc:sldMk cId="521040635" sldId="256"/>
            <ac:picMk id="6" creationId="{E47ADB08-BD71-455F-989A-F67F8954F748}"/>
          </ac:picMkLst>
        </pc:picChg>
        <pc:picChg chg="add mod">
          <ac:chgData name="Nicole Lepich" userId="S::nicole.lepich@psp3gogolinpl.onmicrosoft.com::2b8d5271-91f4-40d6-9c1f-d2b6287161c5" providerId="AD" clId="Web-{3A08EFD2-3C8E-24D6-1BE8-8EEC6DCCD2B8}" dt="2020-12-15T16:16:37.255" v="77" actId="1076"/>
          <ac:picMkLst>
            <pc:docMk/>
            <pc:sldMk cId="521040635" sldId="256"/>
            <ac:picMk id="8" creationId="{56A2A5FD-18EC-4DFD-BF87-44B200947343}"/>
          </ac:picMkLst>
        </pc:picChg>
      </pc:sldChg>
      <pc:sldChg chg="modSp">
        <pc:chgData name="Nicole Lepich" userId="S::nicole.lepich@psp3gogolinpl.onmicrosoft.com::2b8d5271-91f4-40d6-9c1f-d2b6287161c5" providerId="AD" clId="Web-{3A08EFD2-3C8E-24D6-1BE8-8EEC6DCCD2B8}" dt="2020-12-15T16:21:09.228" v="157" actId="20577"/>
        <pc:sldMkLst>
          <pc:docMk/>
          <pc:sldMk cId="2781326551" sldId="259"/>
        </pc:sldMkLst>
        <pc:spChg chg="mod">
          <ac:chgData name="Nicole Lepich" userId="S::nicole.lepich@psp3gogolinpl.onmicrosoft.com::2b8d5271-91f4-40d6-9c1f-d2b6287161c5" providerId="AD" clId="Web-{3A08EFD2-3C8E-24D6-1BE8-8EEC6DCCD2B8}" dt="2020-12-15T16:21:09.228" v="157" actId="20577"/>
          <ac:spMkLst>
            <pc:docMk/>
            <pc:sldMk cId="2781326551" sldId="259"/>
            <ac:spMk id="2" creationId="{E078C07D-D337-405A-A2AC-D035ACEE55B2}"/>
          </ac:spMkLst>
        </pc:spChg>
      </pc:sldChg>
      <pc:sldChg chg="modSp">
        <pc:chgData name="Nicole Lepich" userId="S::nicole.lepich@psp3gogolinpl.onmicrosoft.com::2b8d5271-91f4-40d6-9c1f-d2b6287161c5" providerId="AD" clId="Web-{3A08EFD2-3C8E-24D6-1BE8-8EEC6DCCD2B8}" dt="2020-12-15T16:14:34.081" v="65" actId="20577"/>
        <pc:sldMkLst>
          <pc:docMk/>
          <pc:sldMk cId="339817534" sldId="260"/>
        </pc:sldMkLst>
        <pc:spChg chg="mod">
          <ac:chgData name="Nicole Lepich" userId="S::nicole.lepich@psp3gogolinpl.onmicrosoft.com::2b8d5271-91f4-40d6-9c1f-d2b6287161c5" providerId="AD" clId="Web-{3A08EFD2-3C8E-24D6-1BE8-8EEC6DCCD2B8}" dt="2020-12-15T16:14:34.081" v="65" actId="20577"/>
          <ac:spMkLst>
            <pc:docMk/>
            <pc:sldMk cId="339817534" sldId="260"/>
            <ac:spMk id="2" creationId="{0B41AD78-D0C9-4CB4-AB34-740D2D9486A9}"/>
          </ac:spMkLst>
        </pc:spChg>
      </pc:sldChg>
      <pc:sldChg chg="addSp modSp">
        <pc:chgData name="Nicole Lepich" userId="S::nicole.lepich@psp3gogolinpl.onmicrosoft.com::2b8d5271-91f4-40d6-9c1f-d2b6287161c5" providerId="AD" clId="Web-{3A08EFD2-3C8E-24D6-1BE8-8EEC6DCCD2B8}" dt="2020-12-15T16:21:01.353" v="153" actId="20577"/>
        <pc:sldMkLst>
          <pc:docMk/>
          <pc:sldMk cId="2468748864" sldId="261"/>
        </pc:sldMkLst>
        <pc:spChg chg="mod">
          <ac:chgData name="Nicole Lepich" userId="S::nicole.lepich@psp3gogolinpl.onmicrosoft.com::2b8d5271-91f4-40d6-9c1f-d2b6287161c5" providerId="AD" clId="Web-{3A08EFD2-3C8E-24D6-1BE8-8EEC6DCCD2B8}" dt="2020-12-15T16:14:00.862" v="46" actId="20577"/>
          <ac:spMkLst>
            <pc:docMk/>
            <pc:sldMk cId="2468748864" sldId="261"/>
            <ac:spMk id="2" creationId="{E1E38B60-FC87-454A-9107-ABFAF8B158B6}"/>
          </ac:spMkLst>
        </pc:spChg>
        <pc:spChg chg="mod">
          <ac:chgData name="Nicole Lepich" userId="S::nicole.lepich@psp3gogolinpl.onmicrosoft.com::2b8d5271-91f4-40d6-9c1f-d2b6287161c5" providerId="AD" clId="Web-{3A08EFD2-3C8E-24D6-1BE8-8EEC6DCCD2B8}" dt="2020-12-15T16:21:01.353" v="153" actId="20577"/>
          <ac:spMkLst>
            <pc:docMk/>
            <pc:sldMk cId="2468748864" sldId="261"/>
            <ac:spMk id="3" creationId="{8CD98008-2545-4B83-A0DD-D353B5D7DC46}"/>
          </ac:spMkLst>
        </pc:spChg>
        <pc:picChg chg="add mod">
          <ac:chgData name="Nicole Lepich" userId="S::nicole.lepich@psp3gogolinpl.onmicrosoft.com::2b8d5271-91f4-40d6-9c1f-d2b6287161c5" providerId="AD" clId="Web-{3A08EFD2-3C8E-24D6-1BE8-8EEC6DCCD2B8}" dt="2020-12-15T16:20:29.102" v="150" actId="1076"/>
          <ac:picMkLst>
            <pc:docMk/>
            <pc:sldMk cId="2468748864" sldId="261"/>
            <ac:picMk id="4" creationId="{C0B51C08-3002-4107-8989-16D7B3D0CB44}"/>
          </ac:picMkLst>
        </pc:picChg>
      </pc:sldChg>
    </pc:docChg>
  </pc:docChgLst>
  <pc:docChgLst>
    <pc:chgData name="Nicole Lepich" userId="S::nicole.lepich@psp3gogolinpl.onmicrosoft.com::2b8d5271-91f4-40d6-9c1f-d2b6287161c5" providerId="AD" clId="Web-{C95BA731-BD70-43C1-9951-F4DD9DF6355F}"/>
    <pc:docChg chg="modSld">
      <pc:chgData name="Nicole Lepich" userId="S::nicole.lepich@psp3gogolinpl.onmicrosoft.com::2b8d5271-91f4-40d6-9c1f-d2b6287161c5" providerId="AD" clId="Web-{C95BA731-BD70-43C1-9951-F4DD9DF6355F}" dt="2020-12-16T10:31:24.085" v="0" actId="14100"/>
      <pc:docMkLst>
        <pc:docMk/>
      </pc:docMkLst>
      <pc:sldChg chg="modSp">
        <pc:chgData name="Nicole Lepich" userId="S::nicole.lepich@psp3gogolinpl.onmicrosoft.com::2b8d5271-91f4-40d6-9c1f-d2b6287161c5" providerId="AD" clId="Web-{C95BA731-BD70-43C1-9951-F4DD9DF6355F}" dt="2020-12-16T10:31:24.085" v="0" actId="14100"/>
        <pc:sldMkLst>
          <pc:docMk/>
          <pc:sldMk cId="1845262870" sldId="257"/>
        </pc:sldMkLst>
        <pc:picChg chg="mod">
          <ac:chgData name="Nicole Lepich" userId="S::nicole.lepich@psp3gogolinpl.onmicrosoft.com::2b8d5271-91f4-40d6-9c1f-d2b6287161c5" providerId="AD" clId="Web-{C95BA731-BD70-43C1-9951-F4DD9DF6355F}" dt="2020-12-16T10:31:24.085" v="0" actId="14100"/>
          <ac:picMkLst>
            <pc:docMk/>
            <pc:sldMk cId="1845262870" sldId="257"/>
            <ac:picMk id="5" creationId="{0AC45E48-F494-4324-AA4F-4691E97FEC13}"/>
          </ac:picMkLst>
        </pc:picChg>
      </pc:sldChg>
    </pc:docChg>
  </pc:docChgLst>
  <pc:docChgLst>
    <pc:chgData name="Nicole Lepich" userId="S::nicole.lepich@psp3gogolinpl.onmicrosoft.com::2b8d5271-91f4-40d6-9c1f-d2b6287161c5" providerId="AD" clId="Web-{57F04794-C7F6-2936-C46F-EEFDCBAC9B9F}"/>
    <pc:docChg chg="addSld delSld modSld">
      <pc:chgData name="Nicole Lepich" userId="S::nicole.lepich@psp3gogolinpl.onmicrosoft.com::2b8d5271-91f4-40d6-9c1f-d2b6287161c5" providerId="AD" clId="Web-{57F04794-C7F6-2936-C46F-EEFDCBAC9B9F}" dt="2020-12-15T16:10:29.783" v="493"/>
      <pc:docMkLst>
        <pc:docMk/>
      </pc:docMkLst>
      <pc:sldChg chg="addSp delSp modSp">
        <pc:chgData name="Nicole Lepich" userId="S::nicole.lepich@psp3gogolinpl.onmicrosoft.com::2b8d5271-91f4-40d6-9c1f-d2b6287161c5" providerId="AD" clId="Web-{57F04794-C7F6-2936-C46F-EEFDCBAC9B9F}" dt="2020-12-15T16:09:35" v="491"/>
        <pc:sldMkLst>
          <pc:docMk/>
          <pc:sldMk cId="521040635" sldId="256"/>
        </pc:sldMkLst>
        <pc:spChg chg="mod">
          <ac:chgData name="Nicole Lepich" userId="S::nicole.lepich@psp3gogolinpl.onmicrosoft.com::2b8d5271-91f4-40d6-9c1f-d2b6287161c5" providerId="AD" clId="Web-{57F04794-C7F6-2936-C46F-EEFDCBAC9B9F}" dt="2020-12-15T16:07:14.278" v="475" actId="20577"/>
          <ac:spMkLst>
            <pc:docMk/>
            <pc:sldMk cId="521040635" sldId="256"/>
            <ac:spMk id="2" creationId="{00000000-0000-0000-0000-000000000000}"/>
          </ac:spMkLst>
        </pc:spChg>
        <pc:picChg chg="add mod">
          <ac:chgData name="Nicole Lepich" userId="S::nicole.lepich@psp3gogolinpl.onmicrosoft.com::2b8d5271-91f4-40d6-9c1f-d2b6287161c5" providerId="AD" clId="Web-{57F04794-C7F6-2936-C46F-EEFDCBAC9B9F}" dt="2020-12-15T15:53:48.867" v="213" actId="1076"/>
          <ac:picMkLst>
            <pc:docMk/>
            <pc:sldMk cId="521040635" sldId="256"/>
            <ac:picMk id="4" creationId="{925FA17E-6BD4-446D-9FC2-8CFDFF310D07}"/>
          </ac:picMkLst>
        </pc:picChg>
        <pc:inkChg chg="add del">
          <ac:chgData name="Nicole Lepich" userId="S::nicole.lepich@psp3gogolinpl.onmicrosoft.com::2b8d5271-91f4-40d6-9c1f-d2b6287161c5" providerId="AD" clId="Web-{57F04794-C7F6-2936-C46F-EEFDCBAC9B9F}" dt="2020-12-15T16:07:49.857" v="478"/>
          <ac:inkMkLst>
            <pc:docMk/>
            <pc:sldMk cId="521040635" sldId="256"/>
            <ac:inkMk id="5" creationId="{5E47793F-7BDB-4F7C-9CDC-BD6CDC262A31}"/>
          </ac:inkMkLst>
        </pc:inkChg>
        <pc:inkChg chg="add del">
          <ac:chgData name="Nicole Lepich" userId="S::nicole.lepich@psp3gogolinpl.onmicrosoft.com::2b8d5271-91f4-40d6-9c1f-d2b6287161c5" providerId="AD" clId="Web-{57F04794-C7F6-2936-C46F-EEFDCBAC9B9F}" dt="2020-12-15T16:08:04.123" v="480"/>
          <ac:inkMkLst>
            <pc:docMk/>
            <pc:sldMk cId="521040635" sldId="256"/>
            <ac:inkMk id="6" creationId="{BACF3EE5-153E-4163-BBAB-BBD24792C3E9}"/>
          </ac:inkMkLst>
        </pc:inkChg>
        <pc:inkChg chg="add del">
          <ac:chgData name="Nicole Lepich" userId="S::nicole.lepich@psp3gogolinpl.onmicrosoft.com::2b8d5271-91f4-40d6-9c1f-d2b6287161c5" providerId="AD" clId="Web-{57F04794-C7F6-2936-C46F-EEFDCBAC9B9F}" dt="2020-12-15T16:08:38.983" v="484"/>
          <ac:inkMkLst>
            <pc:docMk/>
            <pc:sldMk cId="521040635" sldId="256"/>
            <ac:inkMk id="7" creationId="{548B7FEF-5C0E-432A-8E62-F88B86AFB94A}"/>
          </ac:inkMkLst>
        </pc:inkChg>
        <pc:inkChg chg="add del">
          <ac:chgData name="Nicole Lepich" userId="S::nicole.lepich@psp3gogolinpl.onmicrosoft.com::2b8d5271-91f4-40d6-9c1f-d2b6287161c5" providerId="AD" clId="Web-{57F04794-C7F6-2936-C46F-EEFDCBAC9B9F}" dt="2020-12-15T16:08:37.670" v="483"/>
          <ac:inkMkLst>
            <pc:docMk/>
            <pc:sldMk cId="521040635" sldId="256"/>
            <ac:inkMk id="8" creationId="{0C80AFF6-5F82-4442-8428-7999C166F807}"/>
          </ac:inkMkLst>
        </pc:inkChg>
        <pc:inkChg chg="add del">
          <ac:chgData name="Nicole Lepich" userId="S::nicole.lepich@psp3gogolinpl.onmicrosoft.com::2b8d5271-91f4-40d6-9c1f-d2b6287161c5" providerId="AD" clId="Web-{57F04794-C7F6-2936-C46F-EEFDCBAC9B9F}" dt="2020-12-15T16:09:01.124" v="486"/>
          <ac:inkMkLst>
            <pc:docMk/>
            <pc:sldMk cId="521040635" sldId="256"/>
            <ac:inkMk id="9" creationId="{5BD352C9-849B-450A-96BD-81E8F0166902}"/>
          </ac:inkMkLst>
        </pc:inkChg>
        <pc:inkChg chg="add">
          <ac:chgData name="Nicole Lepich" userId="S::nicole.lepich@psp3gogolinpl.onmicrosoft.com::2b8d5271-91f4-40d6-9c1f-d2b6287161c5" providerId="AD" clId="Web-{57F04794-C7F6-2936-C46F-EEFDCBAC9B9F}" dt="2020-12-15T16:09:13.609" v="487"/>
          <ac:inkMkLst>
            <pc:docMk/>
            <pc:sldMk cId="521040635" sldId="256"/>
            <ac:inkMk id="10" creationId="{1ABF540F-47F3-4816-9B23-D5F78141BE3B}"/>
          </ac:inkMkLst>
        </pc:inkChg>
        <pc:inkChg chg="add del">
          <ac:chgData name="Nicole Lepich" userId="S::nicole.lepich@psp3gogolinpl.onmicrosoft.com::2b8d5271-91f4-40d6-9c1f-d2b6287161c5" providerId="AD" clId="Web-{57F04794-C7F6-2936-C46F-EEFDCBAC9B9F}" dt="2020-12-15T16:09:35" v="491"/>
          <ac:inkMkLst>
            <pc:docMk/>
            <pc:sldMk cId="521040635" sldId="256"/>
            <ac:inkMk id="11" creationId="{A8FD1831-1750-4D9D-B54D-EB74A3E913AB}"/>
          </ac:inkMkLst>
        </pc:inkChg>
        <pc:inkChg chg="del">
          <ac:chgData name="Nicole Lepich" userId="S::nicole.lepich@psp3gogolinpl.onmicrosoft.com::2b8d5271-91f4-40d6-9c1f-d2b6287161c5" providerId="AD" clId="Web-{57F04794-C7F6-2936-C46F-EEFDCBAC9B9F}" dt="2020-12-15T16:07:18.825" v="476"/>
          <ac:inkMkLst>
            <pc:docMk/>
            <pc:sldMk cId="521040635" sldId="256"/>
            <ac:inkMk id="12" creationId="{C39297FC-2482-46E3-AFB3-A841A77E49EF}"/>
          </ac:inkMkLst>
        </pc:inkChg>
      </pc:sldChg>
      <pc:sldChg chg="addSp delSp modSp mod setBg">
        <pc:chgData name="Nicole Lepich" userId="S::nicole.lepich@psp3gogolinpl.onmicrosoft.com::2b8d5271-91f4-40d6-9c1f-d2b6287161c5" providerId="AD" clId="Web-{57F04794-C7F6-2936-C46F-EEFDCBAC9B9F}" dt="2020-12-15T15:54:30.009" v="221" actId="14100"/>
        <pc:sldMkLst>
          <pc:docMk/>
          <pc:sldMk cId="1845262870" sldId="257"/>
        </pc:sldMkLst>
        <pc:spChg chg="mod">
          <ac:chgData name="Nicole Lepich" userId="S::nicole.lepich@psp3gogolinpl.onmicrosoft.com::2b8d5271-91f4-40d6-9c1f-d2b6287161c5" providerId="AD" clId="Web-{57F04794-C7F6-2936-C46F-EEFDCBAC9B9F}" dt="2020-12-15T15:54:21.915" v="219" actId="14100"/>
          <ac:spMkLst>
            <pc:docMk/>
            <pc:sldMk cId="1845262870" sldId="257"/>
            <ac:spMk id="2" creationId="{06A7B05C-A978-46DB-A1EF-3F5932F28B49}"/>
          </ac:spMkLst>
        </pc:spChg>
        <pc:spChg chg="mod">
          <ac:chgData name="Nicole Lepich" userId="S::nicole.lepich@psp3gogolinpl.onmicrosoft.com::2b8d5271-91f4-40d6-9c1f-d2b6287161c5" providerId="AD" clId="Web-{57F04794-C7F6-2936-C46F-EEFDCBAC9B9F}" dt="2020-12-15T15:54:15.008" v="218" actId="14100"/>
          <ac:spMkLst>
            <pc:docMk/>
            <pc:sldMk cId="1845262870" sldId="257"/>
            <ac:spMk id="3" creationId="{0C010EC2-4872-4A60-84BC-B78230095A7C}"/>
          </ac:spMkLst>
        </pc:spChg>
        <pc:spChg chg="add del">
          <ac:chgData name="Nicole Lepich" userId="S::nicole.lepich@psp3gogolinpl.onmicrosoft.com::2b8d5271-91f4-40d6-9c1f-d2b6287161c5" providerId="AD" clId="Web-{57F04794-C7F6-2936-C46F-EEFDCBAC9B9F}" dt="2020-12-15T15:28:26.517" v="6"/>
          <ac:spMkLst>
            <pc:docMk/>
            <pc:sldMk cId="1845262870" sldId="257"/>
            <ac:spMk id="13" creationId="{66D61E08-70C3-48D8-BEA0-787111DC30DA}"/>
          </ac:spMkLst>
        </pc:spChg>
        <pc:spChg chg="add del">
          <ac:chgData name="Nicole Lepich" userId="S::nicole.lepich@psp3gogolinpl.onmicrosoft.com::2b8d5271-91f4-40d6-9c1f-d2b6287161c5" providerId="AD" clId="Web-{57F04794-C7F6-2936-C46F-EEFDCBAC9B9F}" dt="2020-12-15T15:28:26.517" v="6"/>
          <ac:spMkLst>
            <pc:docMk/>
            <pc:sldMk cId="1845262870" sldId="257"/>
            <ac:spMk id="15" creationId="{FC55298F-0AE5-478E-AD2B-03C2614C5833}"/>
          </ac:spMkLst>
        </pc:spChg>
        <pc:spChg chg="add del">
          <ac:chgData name="Nicole Lepich" userId="S::nicole.lepich@psp3gogolinpl.onmicrosoft.com::2b8d5271-91f4-40d6-9c1f-d2b6287161c5" providerId="AD" clId="Web-{57F04794-C7F6-2936-C46F-EEFDCBAC9B9F}" dt="2020-12-15T15:28:26.517" v="6"/>
          <ac:spMkLst>
            <pc:docMk/>
            <pc:sldMk cId="1845262870" sldId="257"/>
            <ac:spMk id="17" creationId="{C180E4EA-0B63-4779-A895-7E90E71088F3}"/>
          </ac:spMkLst>
        </pc:spChg>
        <pc:spChg chg="add del">
          <ac:chgData name="Nicole Lepich" userId="S::nicole.lepich@psp3gogolinpl.onmicrosoft.com::2b8d5271-91f4-40d6-9c1f-d2b6287161c5" providerId="AD" clId="Web-{57F04794-C7F6-2936-C46F-EEFDCBAC9B9F}" dt="2020-12-15T15:28:26.517" v="6"/>
          <ac:spMkLst>
            <pc:docMk/>
            <pc:sldMk cId="1845262870" sldId="257"/>
            <ac:spMk id="19" creationId="{CEE01D9D-3DE8-4EED-B0D3-8F3C79CC7673}"/>
          </ac:spMkLst>
        </pc:spChg>
        <pc:spChg chg="add del">
          <ac:chgData name="Nicole Lepich" userId="S::nicole.lepich@psp3gogolinpl.onmicrosoft.com::2b8d5271-91f4-40d6-9c1f-d2b6287161c5" providerId="AD" clId="Web-{57F04794-C7F6-2936-C46F-EEFDCBAC9B9F}" dt="2020-12-15T15:28:26.517" v="6"/>
          <ac:spMkLst>
            <pc:docMk/>
            <pc:sldMk cId="1845262870" sldId="257"/>
            <ac:spMk id="21" creationId="{89AF5CE9-607F-43F4-8983-DCD6DA4051FD}"/>
          </ac:spMkLst>
        </pc:spChg>
        <pc:spChg chg="add del">
          <ac:chgData name="Nicole Lepich" userId="S::nicole.lepich@psp3gogolinpl.onmicrosoft.com::2b8d5271-91f4-40d6-9c1f-d2b6287161c5" providerId="AD" clId="Web-{57F04794-C7F6-2936-C46F-EEFDCBAC9B9F}" dt="2020-12-15T15:28:26.517" v="6"/>
          <ac:spMkLst>
            <pc:docMk/>
            <pc:sldMk cId="1845262870" sldId="257"/>
            <ac:spMk id="23" creationId="{6EEA2DBD-9E1E-4521-8C01-F32AD18A89E3}"/>
          </ac:spMkLst>
        </pc:spChg>
        <pc:spChg chg="add del">
          <ac:chgData name="Nicole Lepich" userId="S::nicole.lepich@psp3gogolinpl.onmicrosoft.com::2b8d5271-91f4-40d6-9c1f-d2b6287161c5" providerId="AD" clId="Web-{57F04794-C7F6-2936-C46F-EEFDCBAC9B9F}" dt="2020-12-15T15:28:26.517" v="6"/>
          <ac:spMkLst>
            <pc:docMk/>
            <pc:sldMk cId="1845262870" sldId="257"/>
            <ac:spMk id="25" creationId="{15BBD2C1-BA9B-46A9-A27A-33498B169272}"/>
          </ac:spMkLst>
        </pc:spChg>
        <pc:picChg chg="add del mod ord">
          <ac:chgData name="Nicole Lepich" userId="S::nicole.lepich@psp3gogolinpl.onmicrosoft.com::2b8d5271-91f4-40d6-9c1f-d2b6287161c5" providerId="AD" clId="Web-{57F04794-C7F6-2936-C46F-EEFDCBAC9B9F}" dt="2020-12-15T15:52:48.147" v="196"/>
          <ac:picMkLst>
            <pc:docMk/>
            <pc:sldMk cId="1845262870" sldId="257"/>
            <ac:picMk id="4" creationId="{23EEB1C3-DF92-486A-B540-E59AD71A1E3A}"/>
          </ac:picMkLst>
        </pc:picChg>
        <pc:picChg chg="add mod">
          <ac:chgData name="Nicole Lepich" userId="S::nicole.lepich@psp3gogolinpl.onmicrosoft.com::2b8d5271-91f4-40d6-9c1f-d2b6287161c5" providerId="AD" clId="Web-{57F04794-C7F6-2936-C46F-EEFDCBAC9B9F}" dt="2020-12-15T15:54:30.009" v="221" actId="14100"/>
          <ac:picMkLst>
            <pc:docMk/>
            <pc:sldMk cId="1845262870" sldId="257"/>
            <ac:picMk id="5" creationId="{0AC45E48-F494-4324-AA4F-4691E97FEC13}"/>
          </ac:picMkLst>
        </pc:picChg>
        <pc:cxnChg chg="add del">
          <ac:chgData name="Nicole Lepich" userId="S::nicole.lepich@psp3gogolinpl.onmicrosoft.com::2b8d5271-91f4-40d6-9c1f-d2b6287161c5" providerId="AD" clId="Web-{57F04794-C7F6-2936-C46F-EEFDCBAC9B9F}" dt="2020-12-15T15:28:26.517" v="6"/>
          <ac:cxnSpMkLst>
            <pc:docMk/>
            <pc:sldMk cId="1845262870" sldId="257"/>
            <ac:cxnSpMk id="9" creationId="{A57C1A16-B8AB-4D99-A195-A38F556A6486}"/>
          </ac:cxnSpMkLst>
        </pc:cxnChg>
        <pc:cxnChg chg="add del">
          <ac:chgData name="Nicole Lepich" userId="S::nicole.lepich@psp3gogolinpl.onmicrosoft.com::2b8d5271-91f4-40d6-9c1f-d2b6287161c5" providerId="AD" clId="Web-{57F04794-C7F6-2936-C46F-EEFDCBAC9B9F}" dt="2020-12-15T15:28:26.517" v="6"/>
          <ac:cxnSpMkLst>
            <pc:docMk/>
            <pc:sldMk cId="1845262870" sldId="257"/>
            <ac:cxnSpMk id="11" creationId="{F8A9B20B-D1DD-4573-B5EC-558029519236}"/>
          </ac:cxnSpMkLst>
        </pc:cxnChg>
      </pc:sldChg>
      <pc:sldChg chg="modSp">
        <pc:chgData name="Nicole Lepich" userId="S::nicole.lepich@psp3gogolinpl.onmicrosoft.com::2b8d5271-91f4-40d6-9c1f-d2b6287161c5" providerId="AD" clId="Web-{57F04794-C7F6-2936-C46F-EEFDCBAC9B9F}" dt="2020-12-15T16:06:50.980" v="473" actId="20577"/>
        <pc:sldMkLst>
          <pc:docMk/>
          <pc:sldMk cId="3574999460" sldId="258"/>
        </pc:sldMkLst>
        <pc:spChg chg="mod">
          <ac:chgData name="Nicole Lepich" userId="S::nicole.lepich@psp3gogolinpl.onmicrosoft.com::2b8d5271-91f4-40d6-9c1f-d2b6287161c5" providerId="AD" clId="Web-{57F04794-C7F6-2936-C46F-EEFDCBAC9B9F}" dt="2020-12-15T16:06:50.980" v="473" actId="20577"/>
          <ac:spMkLst>
            <pc:docMk/>
            <pc:sldMk cId="3574999460" sldId="258"/>
            <ac:spMk id="2" creationId="{5C872284-12DB-4D3B-A10C-C6058A37671A}"/>
          </ac:spMkLst>
        </pc:spChg>
      </pc:sldChg>
      <pc:sldChg chg="addSp delSp modSp">
        <pc:chgData name="Nicole Lepich" userId="S::nicole.lepich@psp3gogolinpl.onmicrosoft.com::2b8d5271-91f4-40d6-9c1f-d2b6287161c5" providerId="AD" clId="Web-{57F04794-C7F6-2936-C46F-EEFDCBAC9B9F}" dt="2020-12-15T16:10:29.783" v="493"/>
        <pc:sldMkLst>
          <pc:docMk/>
          <pc:sldMk cId="2781326551" sldId="259"/>
        </pc:sldMkLst>
        <pc:spChg chg="mod">
          <ac:chgData name="Nicole Lepich" userId="S::nicole.lepich@psp3gogolinpl.onmicrosoft.com::2b8d5271-91f4-40d6-9c1f-d2b6287161c5" providerId="AD" clId="Web-{57F04794-C7F6-2936-C46F-EEFDCBAC9B9F}" dt="2020-12-15T15:31:58.038" v="20" actId="14100"/>
          <ac:spMkLst>
            <pc:docMk/>
            <pc:sldMk cId="2781326551" sldId="259"/>
            <ac:spMk id="2" creationId="{E078C07D-D337-405A-A2AC-D035ACEE55B2}"/>
          </ac:spMkLst>
        </pc:spChg>
        <pc:picChg chg="add del mod">
          <ac:chgData name="Nicole Lepich" userId="S::nicole.lepich@psp3gogolinpl.onmicrosoft.com::2b8d5271-91f4-40d6-9c1f-d2b6287161c5" providerId="AD" clId="Web-{57F04794-C7F6-2936-C46F-EEFDCBAC9B9F}" dt="2020-12-15T15:29:48.706" v="11"/>
          <ac:picMkLst>
            <pc:docMk/>
            <pc:sldMk cId="2781326551" sldId="259"/>
            <ac:picMk id="4" creationId="{AA64E583-28CE-4C1A-9058-F32795F72251}"/>
          </ac:picMkLst>
        </pc:picChg>
        <pc:picChg chg="add del mod">
          <ac:chgData name="Nicole Lepich" userId="S::nicole.lepich@psp3gogolinpl.onmicrosoft.com::2b8d5271-91f4-40d6-9c1f-d2b6287161c5" providerId="AD" clId="Web-{57F04794-C7F6-2936-C46F-EEFDCBAC9B9F}" dt="2020-12-15T15:32:59.180" v="24"/>
          <ac:picMkLst>
            <pc:docMk/>
            <pc:sldMk cId="2781326551" sldId="259"/>
            <ac:picMk id="5" creationId="{6C58F7AC-A4DE-4049-B02B-BEA7121B4CB6}"/>
          </ac:picMkLst>
        </pc:picChg>
        <pc:picChg chg="add del mod">
          <ac:chgData name="Nicole Lepich" userId="S::nicole.lepich@psp3gogolinpl.onmicrosoft.com::2b8d5271-91f4-40d6-9c1f-d2b6287161c5" providerId="AD" clId="Web-{57F04794-C7F6-2936-C46F-EEFDCBAC9B9F}" dt="2020-12-15T15:33:08.211" v="26"/>
          <ac:picMkLst>
            <pc:docMk/>
            <pc:sldMk cId="2781326551" sldId="259"/>
            <ac:picMk id="6" creationId="{5FE7CF75-400C-4812-BD6D-9F21241E4AEB}"/>
          </ac:picMkLst>
        </pc:picChg>
        <pc:picChg chg="add mod">
          <ac:chgData name="Nicole Lepich" userId="S::nicole.lepich@psp3gogolinpl.onmicrosoft.com::2b8d5271-91f4-40d6-9c1f-d2b6287161c5" providerId="AD" clId="Web-{57F04794-C7F6-2936-C46F-EEFDCBAC9B9F}" dt="2020-12-15T15:34:09.025" v="37" actId="1076"/>
          <ac:picMkLst>
            <pc:docMk/>
            <pc:sldMk cId="2781326551" sldId="259"/>
            <ac:picMk id="7" creationId="{A460D211-2F27-4E34-B89C-44AF47F3FB82}"/>
          </ac:picMkLst>
        </pc:picChg>
        <pc:picChg chg="add del mod">
          <ac:chgData name="Nicole Lepich" userId="S::nicole.lepich@psp3gogolinpl.onmicrosoft.com::2b8d5271-91f4-40d6-9c1f-d2b6287161c5" providerId="AD" clId="Web-{57F04794-C7F6-2936-C46F-EEFDCBAC9B9F}" dt="2020-12-15T15:33:36.743" v="30"/>
          <ac:picMkLst>
            <pc:docMk/>
            <pc:sldMk cId="2781326551" sldId="259"/>
            <ac:picMk id="8" creationId="{AC4D7A03-4406-47C4-9A8F-D972E9A26114}"/>
          </ac:picMkLst>
        </pc:picChg>
        <pc:inkChg chg="add del">
          <ac:chgData name="Nicole Lepich" userId="S::nicole.lepich@psp3gogolinpl.onmicrosoft.com::2b8d5271-91f4-40d6-9c1f-d2b6287161c5" providerId="AD" clId="Web-{57F04794-C7F6-2936-C46F-EEFDCBAC9B9F}" dt="2020-12-15T16:09:22.328" v="489"/>
          <ac:inkMkLst>
            <pc:docMk/>
            <pc:sldMk cId="2781326551" sldId="259"/>
            <ac:inkMk id="9" creationId="{85254890-7592-4768-BC4E-EC16DCADA880}"/>
          </ac:inkMkLst>
        </pc:inkChg>
        <pc:inkChg chg="add del">
          <ac:chgData name="Nicole Lepich" userId="S::nicole.lepich@psp3gogolinpl.onmicrosoft.com::2b8d5271-91f4-40d6-9c1f-d2b6287161c5" providerId="AD" clId="Web-{57F04794-C7F6-2936-C46F-EEFDCBAC9B9F}" dt="2020-12-15T16:10:29.783" v="493"/>
          <ac:inkMkLst>
            <pc:docMk/>
            <pc:sldMk cId="2781326551" sldId="259"/>
            <ac:inkMk id="10" creationId="{A44CB795-78ED-4A3C-9094-F61C614C541F}"/>
          </ac:inkMkLst>
        </pc:inkChg>
      </pc:sldChg>
      <pc:sldChg chg="addSp delSp modSp new">
        <pc:chgData name="Nicole Lepich" userId="S::nicole.lepich@psp3gogolinpl.onmicrosoft.com::2b8d5271-91f4-40d6-9c1f-d2b6287161c5" providerId="AD" clId="Web-{57F04794-C7F6-2936-C46F-EEFDCBAC9B9F}" dt="2020-12-15T16:01:14.956" v="412" actId="20577"/>
        <pc:sldMkLst>
          <pc:docMk/>
          <pc:sldMk cId="2468748864" sldId="261"/>
        </pc:sldMkLst>
        <pc:spChg chg="mod">
          <ac:chgData name="Nicole Lepich" userId="S::nicole.lepich@psp3gogolinpl.onmicrosoft.com::2b8d5271-91f4-40d6-9c1f-d2b6287161c5" providerId="AD" clId="Web-{57F04794-C7F6-2936-C46F-EEFDCBAC9B9F}" dt="2020-12-15T15:54:53.884" v="225" actId="20577"/>
          <ac:spMkLst>
            <pc:docMk/>
            <pc:sldMk cId="2468748864" sldId="261"/>
            <ac:spMk id="2" creationId="{E1E38B60-FC87-454A-9107-ABFAF8B158B6}"/>
          </ac:spMkLst>
        </pc:spChg>
        <pc:spChg chg="mod">
          <ac:chgData name="Nicole Lepich" userId="S::nicole.lepich@psp3gogolinpl.onmicrosoft.com::2b8d5271-91f4-40d6-9c1f-d2b6287161c5" providerId="AD" clId="Web-{57F04794-C7F6-2936-C46F-EEFDCBAC9B9F}" dt="2020-12-15T16:01:14.956" v="412" actId="20577"/>
          <ac:spMkLst>
            <pc:docMk/>
            <pc:sldMk cId="2468748864" sldId="261"/>
            <ac:spMk id="3" creationId="{8CD98008-2545-4B83-A0DD-D353B5D7DC46}"/>
          </ac:spMkLst>
        </pc:spChg>
        <pc:spChg chg="add mod">
          <ac:chgData name="Nicole Lepich" userId="S::nicole.lepich@psp3gogolinpl.onmicrosoft.com::2b8d5271-91f4-40d6-9c1f-d2b6287161c5" providerId="AD" clId="Web-{57F04794-C7F6-2936-C46F-EEFDCBAC9B9F}" dt="2020-12-15T15:59:51.501" v="391" actId="14100"/>
          <ac:spMkLst>
            <pc:docMk/>
            <pc:sldMk cId="2468748864" sldId="261"/>
            <ac:spMk id="7" creationId="{C7F9DF86-97F1-4F05-BAE7-6D34B6823B4F}"/>
          </ac:spMkLst>
        </pc:spChg>
        <pc:picChg chg="add del">
          <ac:chgData name="Nicole Lepich" userId="S::nicole.lepich@psp3gogolinpl.onmicrosoft.com::2b8d5271-91f4-40d6-9c1f-d2b6287161c5" providerId="AD" clId="Web-{57F04794-C7F6-2936-C46F-EEFDCBAC9B9F}" dt="2020-12-15T15:58:16.733" v="282"/>
          <ac:picMkLst>
            <pc:docMk/>
            <pc:sldMk cId="2468748864" sldId="261"/>
            <ac:picMk id="5" creationId="{6D7556DB-E0A7-4D41-8140-C2D1B636780F}"/>
          </ac:picMkLst>
        </pc:picChg>
      </pc:sldChg>
      <pc:sldChg chg="modSp new del">
        <pc:chgData name="Nicole Lepich" userId="S::nicole.lepich@psp3gogolinpl.onmicrosoft.com::2b8d5271-91f4-40d6-9c1f-d2b6287161c5" providerId="AD" clId="Web-{57F04794-C7F6-2936-C46F-EEFDCBAC9B9F}" dt="2020-12-15T15:51:30.817" v="179"/>
        <pc:sldMkLst>
          <pc:docMk/>
          <pc:sldMk cId="3987593860" sldId="262"/>
        </pc:sldMkLst>
        <pc:spChg chg="mod">
          <ac:chgData name="Nicole Lepich" userId="S::nicole.lepich@psp3gogolinpl.onmicrosoft.com::2b8d5271-91f4-40d6-9c1f-d2b6287161c5" providerId="AD" clId="Web-{57F04794-C7F6-2936-C46F-EEFDCBAC9B9F}" dt="2020-12-15T15:51:24.582" v="176" actId="20577"/>
          <ac:spMkLst>
            <pc:docMk/>
            <pc:sldMk cId="3987593860" sldId="262"/>
            <ac:spMk id="3" creationId="{ACCAD0F4-9321-42D8-8D39-0AF452D4A67D}"/>
          </ac:spMkLst>
        </pc:sp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2-15T16:11:14.124"/>
    </inkml:context>
    <inkml:brush xml:id="br0">
      <inkml:brushProperty name="width" value="0.3" units="cm"/>
      <inkml:brushProperty name="height" value="0.6" units="cm"/>
      <inkml:brushProperty name="color" value="#A2D762"/>
      <inkml:brushProperty name="tip" value="rectangle"/>
      <inkml:brushProperty name="rasterOp" value="maskPen"/>
    </inkml:brush>
  </inkml:definitions>
  <inkml:trace contextRef="#ctx0" brushRef="#br0">8149 9075 16383 0 0,'6'0'0'0'0,"7"0"0"0"0,7 0 0 0 0,12 0 0 0 0,5 0 0 0 0,3 0 0 0 0,0 0 0 0 0,-2 0 0 0 0,-1 0 0 0 0,10 0 0 0 0,3 0 0 0 0,14 0 0 0 0,4 0 0 0 0,5 0 0 0 0,14 0 0 0 0,9 0 0 0 0,-7 0 0 0 0,-12 0 0 0 0,-14 0 0 0 0,-12 0 0 0 0,-9 0 0 0 0,-6 0 0 0 0,-4 0 0 0 0,-1 0 0 0 0,-1 0 0 0 0,6 0 0 0 0,2 0 0 0 0,12 0 0 0 0,9 0 0 0 0,-1 0 0 0 0,-4 0 0 0 0,-5 0 0 0 0,-6 0 0 0 0,-5 0 0 0 0,3 0 0 0 0,0 0 0 0 0,10 0 0 0 0,1 0 0 0 0,-1 0 0 0 0,-5 0 0 0 0,1 0 0 0 0,-1 0 0 0 0,-3 0 0 0 0,-4 0 0 0 0,-2 0 0 0 0,-2 0 0 0 0,4 0 0 0 0,2 0 0 0 0,-2 0 0 0 0,0 0 0 0 0,3 0 0 0 0,0 0 0 0 0,0 0 0 0 0,-3 0 0 0 0,-2 0 0 0 0,-2 0 0 0 0,5 0 0 0 0,1 0 0 0 0,5 0 0 0 0,-1 0 0 0 0,-1 0 0 0 0,-3 0 0 0 0,3 0 0 0 0,0 0 0 0 0,3 0 0 0 0,5 0 0 0 0,-1 0 0 0 0,9 0 0 0 0,-2 0 0 0 0,-4 0 0 0 0,0 0 0 0 0,-4 0 0 0 0,1 0 0 0 0,-2 0 0 0 0,1 0 0 0 0,-2 0 0 0 0,-4 0 0 0 0,3 0 0 0 0,3 0 0 0 0,12 0 0 0 0,-2 0 0 0 0,-3 7 0 0 0,-1 1 0 0 0,-4 0 0 0 0,0-1 0 0 0,-3-3 0 0 0,-4 0 0 0 0,1-3 0 0 0,-1 0 0 0 0,-3-1 0 0 0,-3-1 0 0 0,4 1 0 0 0,-1 0 0 0 0,-1 0 0 0 0,-3-1 0 0 0,-1 1 0 0 0,-2 0 0 0 0,4 0 0 0 0,2 0 0 0 0,-1 0 0 0 0,-1 0 0 0 0,3 0 0 0 0,1 0 0 0 0,-2 0 0 0 0,-2 0 0 0 0,-2 0 0 0 0,-1 0 0 0 0,-2 0 0 0 0,5 0 0 0 0,1 0 0 0 0,5 0 0 0 0,7 0 0 0 0,-1 0 0 0 0,-2 0 0 0 0,-5 0 0 0 0,-4 0 0 0 0,-3 0 0 0 0,-3 0 0 0 0,5 0 0 0 0,13 0 0 0 0,8 0 0 0 0,5 0 0 0 0,-2 0 0 0 0,-7 0 0 0 0,-7 0 0 0 0,-6 0 0 0 0,-5 0 0 0 0,-4 0 0 0 0,-1 0 0 0 0,5 0 0 0 0,1 0 0 0 0,0 0 0 0 0,-1 0 0 0 0,-2 0 0 0 0,-1 0 0 0 0,-1 0 0 0 0,0 0 0 0 0,-1 0 0 0 0,5 0 0 0 0,7 0 0 0 0,8 0 0 0 0,1 0 0 0 0,-4 0 0 0 0,1 0 0 0 0,3 0 0 0 0,-2 0 0 0 0,1 0 0 0 0,-2 0 0 0 0,-5 0 0 0 0,-4 0 0 0 0,2 0 0 0 0,-1 0 0 0 0,-2 0 0 0 0,3 0 0 0 0,11 0 0 0 0,7 0 0 0 0,5 0 0 0 0,2 0 0 0 0,0 0 0 0 0,-5 0 0 0 0,-9 0 0 0 0,-7 0 0 0 0,-2 0 0 0 0,-2 0 0 0 0,-3 0 0 0 0,-3 0 0 0 0,-2 0 0 0 0,-2 0 0 0 0,-1 0 0 0 0,5 0 0 0 0,8 0 0 0 0,6 0 0 0 0,7 0 0 0 0,4 0 0 0 0,-3 0 0 0 0,-1 0 0 0 0,-4 0 0 0 0,5 0 0 0 0,-2 0 0 0 0,-5 0 0 0 0,-1 7 0 0 0,3 1 0 0 0,-3 1 0 0 0,1-3 0 0 0,3-2 0 0 0,3 0 0 0 0,-4-3 0 0 0,1 0 0 0 0,3-1 0 0 0,-5 0 0 0 0,2-1 0 0 0,-5 1 0 0 0,1 0 0 0 0,-3-1 0 0 0,-4 1 0 0 0,2 0 0 0 0,-2 0 0 0 0,-3 0 0 0 0,3 0 0 0 0,-1 0 0 0 0,4 0 0 0 0,4 0 0 0 0,5 0 0 0 0,-1 0 0 0 0,-5 0 0 0 0,-6 0 0 0 0,1 0 0 0 0,5 0 0 0 0,3 0 0 0 0,11 0 0 0 0,5 0 0 0 0,7 0 0 0 0,14 0 0 0 0,2 0 0 0 0,24 0 0 0 0,16 0 0 0 0,1 0 0 0 0,-16 0 0 0 0,-11 0 0 0 0,-19 0 0 0 0,-18 0 0 0 0,-4 0 0 0 0,-8 0 0 0 0,-8 0 0 0 0,-3 0 0 0 0,4 0 0 0 0,-1 0 0 0 0,-5 0 0 0 0,-4 0 0 0 0,3 0 0 0 0,-1 0 0 0 0,4 0 0 0 0,-1 0 0 0 0,-2 0 0 0 0,-4 0 0 0 0,-2 0 0 0 0,3 0 0 0 0,1 0 0 0 0,9 0 0 0 0,14 0 0 0 0,1 0 0 0 0,0 0 0 0 0,1 0 0 0 0,0 0 0 0 0,-6 0 0 0 0,-8 0 0 0 0,-7 0 0 0 0,-5 0 0 0 0,0 0 0 0 0,0 0 0 0 0,-1 0 0 0 0,3 0 0 0 0,0 0 0 0 0,10 0 0 0 0,6 0 0 0 0,0 0 0 0 0,-5 0 0 0 0,-6 0 0 0 0,-5 0 0 0 0,0 0 0 0 0,0 0 0 0 0,-3 0 0 0 0,-2 0 0 0 0,-2 0 0 0 0,-1 0 0 0 0,4 0 0 0 0,7 0 0 0 0,1 0 0 0 0,4 0 0 0 0,10 0 0 0 0,1 0 0 0 0,6 0 0 0 0,9 0 0 0 0,2 0 0 0 0,-2 0 0 0 0,4 0 0 0 0,-1 0 0 0 0,-2 0 0 0 0,1 0 0 0 0,0 0 0 0 0,-3 0 0 0 0,2 0 0 0 0,0 0 0 0 0,3 0 0 0 0,4 0 0 0 0,6 0 0 0 0,-3 0 0 0 0,7 0 0 0 0,4 0 0 0 0,3 0 0 0 0,-6 0 0 0 0,-8 0 0 0 0,-7 0 0 0 0,-6 0 0 0 0,-5 0 0 0 0,-9 0 0 0 0,-8 0 0 0 0,-9 0 0 0 0,-5 0 0 0 0,-4 0 0 0 0,-3 0 0 0 0,0 0 0 0 0,-1 0 0 0 0,0 0 0 0 0,1 0 0 0 0,6 0 0 0 0,2 0 0 0 0,0 0 0 0 0,-1 0 0 0 0,-2 0 0 0 0,-1 0 0 0 0,4 0 0 0 0,7 0 0 0 0,6 0 0 0 0,5 0 0 0 0,10 0 0 0 0,0 0 0 0 0,-8 0 0 0 0,-1 0 0 0 0,-6 0 0 0 0,-6 0 0 0 0,-6 0 0 0 0,-3 0 0 0 0,-4 0 0 0 0,10 0 0 0 0,4 0 0 0 0,9 0 0 0 0,7 0 0 0 0,4 0 0 0 0,12 0 0 0 0,5 0 0 0 0,-2 0 0 0 0,-3 0 0 0 0,-4 0 0 0 0,-4 0 0 0 0,-3 0 0 0 0,-7 0 0 0 0,-9 0 0 0 0,-8 0 0 0 0,-6 0 0 0 0,-3 0 0 0 0,-3 0 0 0 0,-2 0 0 0 0,1 0 0 0 0,-1 0 0 0 0,12 0 0 0 0,10 0 0 0 0,7 0 0 0 0,5 0 0 0 0,2 0 0 0 0,-5 0 0 0 0,-1 0 0 0 0,-5 0 0 0 0,-2 0 0 0 0,-4 0 0 0 0,-4 0 0 0 0,-5 0 0 0 0,1 0 0 0 0,1 0 0 0 0,-3 0 0 0 0,-3 0 0 0 0,5 0 0 0 0,0 0 0 0 0,-1 0 0 0 0,-2 0 0 0 0,-3 0 0 0 0,0 0 0 0 0,-2 0 0 0 0,-1 0 0 0 0,0 0 0 0 0,-1 0 0 0 0,1 0 0 0 0,0 0 0 0 0,0 0 0 0 0,0 0 0 0 0,0 0 0 0 0,5 0 0 0 0,3 0 0 0 0,5 0 0 0 0,0 0 0 0 0,-2 0 0 0 0,-2 0 0 0 0,-4 0 0 0 0,-2 0 0 0 0,-1 0 0 0 0,4 0 0 0 0,1 0 0 0 0,5 0 0 0 0,7 0 0 0 0,-1 0 0 0 0,-3 0 0 0 0,-10 0 0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12/17/2020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aAkMkVFwAoo?feature=oembed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718734"/>
            <a:ext cx="7766936" cy="2332102"/>
          </a:xfrm>
        </p:spPr>
        <p:txBody>
          <a:bodyPr/>
          <a:lstStyle/>
          <a:p>
            <a:r>
              <a:rPr lang="en-US" sz="6000" err="1">
                <a:solidFill>
                  <a:srgbClr val="FF0000"/>
                </a:solidFill>
              </a:rPr>
              <a:t>Świąteczna</a:t>
            </a:r>
            <a:r>
              <a:rPr lang="en-US" sz="6000">
                <a:solidFill>
                  <a:srgbClr val="FF0000"/>
                </a:solidFill>
              </a:rPr>
              <a:t> </a:t>
            </a:r>
            <a:r>
              <a:rPr lang="en-US" sz="6000" err="1">
                <a:solidFill>
                  <a:srgbClr val="FF0000"/>
                </a:solidFill>
              </a:rPr>
              <a:t>piosenka</a:t>
            </a:r>
            <a:endParaRPr lang="en-US" sz="600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925FA17E-6BD4-446D-9FC2-8CFDFF310D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13342" y="4600453"/>
            <a:ext cx="3397946" cy="1755715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1ABF540F-47F3-4816-9B23-D5F78141BE3B}"/>
                  </a:ext>
                </a:extLst>
              </p14:cNvPr>
              <p14:cNvContentPartPr/>
              <p14:nvPr/>
            </p14:nvContentPartPr>
            <p14:xfrm>
              <a:off x="2166938" y="3976687"/>
              <a:ext cx="7172324" cy="28575"/>
            </p14:xfrm>
          </p:contentPart>
        </mc:Choice>
        <mc:Fallback xmlns=""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1ABF540F-47F3-4816-9B23-D5F78141BE3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112959" y="3852448"/>
                <a:ext cx="7279921" cy="276639"/>
              </a:xfrm>
              <a:prstGeom prst="rect">
                <a:avLst/>
              </a:prstGeom>
            </p:spPr>
          </p:pic>
        </mc:Fallback>
      </mc:AlternateContent>
      <p:pic>
        <p:nvPicPr>
          <p:cNvPr id="5" name="Picture 5">
            <a:extLst>
              <a:ext uri="{FF2B5EF4-FFF2-40B4-BE49-F238E27FC236}">
                <a16:creationId xmlns:a16="http://schemas.microsoft.com/office/drawing/2014/main" id="{159CB70B-F7DC-46F6-8840-CFB0B3C6877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86525" y="1020068"/>
            <a:ext cx="2743200" cy="1827014"/>
          </a:xfrm>
          <a:prstGeom prst="rect">
            <a:avLst/>
          </a:prstGeom>
        </p:spPr>
      </p:pic>
      <p:pic>
        <p:nvPicPr>
          <p:cNvPr id="8" name="Picture 4">
            <a:extLst>
              <a:ext uri="{FF2B5EF4-FFF2-40B4-BE49-F238E27FC236}">
                <a16:creationId xmlns:a16="http://schemas.microsoft.com/office/drawing/2014/main" id="{56A2A5FD-18EC-4DFD-BF87-44B2009473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08867" y="4362327"/>
            <a:ext cx="1959671" cy="1012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1040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A7B05C-A978-46DB-A1EF-3F5932F28B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78464" y="886014"/>
            <a:ext cx="7766936" cy="1127125"/>
          </a:xfrm>
        </p:spPr>
        <p:txBody>
          <a:bodyPr/>
          <a:lstStyle/>
          <a:p>
            <a:pPr algn="l"/>
            <a:r>
              <a:rPr lang="en-US" sz="2800">
                <a:solidFill>
                  <a:srgbClr val="FF0000"/>
                </a:solidFill>
                <a:ea typeface="+mj-lt"/>
                <a:cs typeface="+mj-lt"/>
              </a:rPr>
              <a:t>Mariah Carey - All I Want for Christmas Is You</a:t>
            </a:r>
            <a:r>
              <a:rPr lang="en-US">
                <a:solidFill>
                  <a:srgbClr val="FF0000"/>
                </a:solidFill>
                <a:ea typeface="+mj-lt"/>
                <a:cs typeface="+mj-lt"/>
              </a:rPr>
              <a:t> </a:t>
            </a:r>
            <a:br>
              <a:rPr lang="en-US">
                <a:solidFill>
                  <a:srgbClr val="FF0000"/>
                </a:solidFill>
                <a:ea typeface="+mj-lt"/>
                <a:cs typeface="+mj-lt"/>
              </a:rPr>
            </a:br>
            <a:r>
              <a:rPr lang="en-US" sz="2800">
                <a:solidFill>
                  <a:schemeClr val="tx1"/>
                </a:solidFill>
                <a:ea typeface="+mj-lt"/>
                <a:cs typeface="+mj-lt"/>
              </a:rPr>
              <a:t>Jest to </a:t>
            </a:r>
            <a:r>
              <a:rPr lang="en-US" sz="2800" err="1">
                <a:solidFill>
                  <a:schemeClr val="tx1"/>
                </a:solidFill>
                <a:ea typeface="+mj-lt"/>
                <a:cs typeface="+mj-lt"/>
              </a:rPr>
              <a:t>piosenka</a:t>
            </a:r>
            <a:r>
              <a:rPr lang="en-US" sz="2800">
                <a:solidFill>
                  <a:schemeClr val="tx1"/>
                </a:solidFill>
                <a:ea typeface="+mj-lt"/>
                <a:cs typeface="+mj-lt"/>
              </a:rPr>
              <a:t> </a:t>
            </a:r>
            <a:r>
              <a:rPr lang="en-US" sz="2800" err="1">
                <a:solidFill>
                  <a:schemeClr val="tx1"/>
                </a:solidFill>
                <a:ea typeface="+mj-lt"/>
                <a:cs typeface="+mj-lt"/>
              </a:rPr>
              <a:t>którą</a:t>
            </a:r>
            <a:r>
              <a:rPr lang="en-US" sz="2800">
                <a:solidFill>
                  <a:schemeClr val="tx1"/>
                </a:solidFill>
                <a:ea typeface="+mj-lt"/>
                <a:cs typeface="+mj-lt"/>
              </a:rPr>
              <a:t> </a:t>
            </a:r>
            <a:r>
              <a:rPr lang="en-US" sz="2800" err="1">
                <a:solidFill>
                  <a:schemeClr val="tx1"/>
                </a:solidFill>
                <a:ea typeface="+mj-lt"/>
                <a:cs typeface="+mj-lt"/>
              </a:rPr>
              <a:t>wybrałam</a:t>
            </a:r>
            <a:r>
              <a:rPr lang="en-US" sz="2800">
                <a:solidFill>
                  <a:schemeClr val="tx1"/>
                </a:solidFill>
                <a:ea typeface="+mj-lt"/>
                <a:cs typeface="+mj-lt"/>
              </a:rPr>
              <a:t> </a:t>
            </a:r>
          </a:p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010EC2-4872-4A60-84BC-B78230095A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65966" y="247880"/>
            <a:ext cx="10679237" cy="1265739"/>
          </a:xfrm>
        </p:spPr>
        <p:txBody>
          <a:bodyPr/>
          <a:lstStyle/>
          <a:p>
            <a:r>
              <a:rPr lang="pl-PL" dirty="0"/>
              <a:t>,</a:t>
            </a:r>
            <a:endParaRPr lang="en-US" dirty="0"/>
          </a:p>
        </p:txBody>
      </p:sp>
      <p:pic>
        <p:nvPicPr>
          <p:cNvPr id="5" name="Picture 5">
            <a:hlinkClick r:id="" action="ppaction://media"/>
            <a:extLst>
              <a:ext uri="{FF2B5EF4-FFF2-40B4-BE49-F238E27FC236}">
                <a16:creationId xmlns:a16="http://schemas.microsoft.com/office/drawing/2014/main" id="{0AC45E48-F494-4324-AA4F-4691E97FEC13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441146" y="1645607"/>
            <a:ext cx="7264965" cy="4811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5262870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88C9B83F-64CD-41C1-925F-A08801FFD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1655065-0BD7-4422-BEC0-4401E99809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4DDD90AC-ABEC-4A76-9C9C-AD0A5F8FC7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21A8AFEF-EC50-4C0B-9C64-814B76C820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CAFAA800-E117-4357-84E4-56B63EA03E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8DDFC9F4-3B45-402D-8AD7-60B3F08ED7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F26A0854-FBE4-4587-B349-06BE192BD7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54A9C4C6-FF7D-470E-BFCA-CE4F60A1F0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B1721EA8-4871-45D4-B78F-AE805A3004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E5763971-E3A3-45C6-9BA8-2E032C7A55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32752E94-0E01-4AF5-A43A-F2FAD8737C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pic>
        <p:nvPicPr>
          <p:cNvPr id="4" name="Picture 4">
            <a:extLst>
              <a:ext uri="{FF2B5EF4-FFF2-40B4-BE49-F238E27FC236}">
                <a16:creationId xmlns:a16="http://schemas.microsoft.com/office/drawing/2014/main" id="{0EC4845F-9ADF-4666-B9EE-ACB2CBB2ED2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8666" r="11738" b="9092"/>
          <a:stretch/>
        </p:blipFill>
        <p:spPr>
          <a:xfrm>
            <a:off x="4269854" y="-1"/>
            <a:ext cx="7922146" cy="6858001"/>
          </a:xfrm>
          <a:custGeom>
            <a:avLst/>
            <a:gdLst/>
            <a:ahLst/>
            <a:cxnLst/>
            <a:rect l="l" t="t" r="r" b="b"/>
            <a:pathLst>
              <a:path w="7922146" h="6858001">
                <a:moveTo>
                  <a:pt x="379987" y="0"/>
                </a:moveTo>
                <a:lnTo>
                  <a:pt x="5304971" y="0"/>
                </a:lnTo>
                <a:lnTo>
                  <a:pt x="7065281" y="0"/>
                </a:lnTo>
                <a:lnTo>
                  <a:pt x="7397540" y="0"/>
                </a:lnTo>
                <a:lnTo>
                  <a:pt x="7397540" y="1"/>
                </a:lnTo>
                <a:lnTo>
                  <a:pt x="7922146" y="1"/>
                </a:lnTo>
                <a:lnTo>
                  <a:pt x="7922146" y="6858001"/>
                </a:lnTo>
                <a:lnTo>
                  <a:pt x="7065281" y="6858001"/>
                </a:lnTo>
                <a:lnTo>
                  <a:pt x="7065281" y="6858000"/>
                </a:lnTo>
                <a:lnTo>
                  <a:pt x="5932989" y="6858000"/>
                </a:lnTo>
                <a:lnTo>
                  <a:pt x="5932989" y="6858001"/>
                </a:lnTo>
                <a:lnTo>
                  <a:pt x="27809" y="6858001"/>
                </a:lnTo>
                <a:lnTo>
                  <a:pt x="1803228" y="4521201"/>
                </a:lnTo>
                <a:close/>
                <a:moveTo>
                  <a:pt x="0" y="0"/>
                </a:moveTo>
                <a:lnTo>
                  <a:pt x="379987" y="0"/>
                </a:lnTo>
                <a:lnTo>
                  <a:pt x="0" y="407"/>
                </a:ln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C872284-12DB-4D3B-A10C-C6058A3767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1224" y="60721"/>
            <a:ext cx="3399259" cy="6523558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r"/>
            <a:r>
              <a:rPr lang="en-US" sz="3200">
                <a:solidFill>
                  <a:srgbClr val="FF0000"/>
                </a:solidFill>
                <a:ea typeface="+mj-lt"/>
                <a:cs typeface="+mj-lt"/>
              </a:rPr>
              <a:t>Mariah Carey</a:t>
            </a:r>
            <a:br>
              <a:rPr lang="en-US" sz="3200">
                <a:solidFill>
                  <a:srgbClr val="FF0000"/>
                </a:solidFill>
                <a:ea typeface="+mj-lt"/>
                <a:cs typeface="+mj-lt"/>
              </a:rPr>
            </a:br>
            <a:br>
              <a:rPr lang="en-US" sz="3200">
                <a:ea typeface="+mj-lt"/>
                <a:cs typeface="+mj-lt"/>
              </a:rPr>
            </a:br>
            <a:r>
              <a:rPr lang="en-US" sz="3200">
                <a:solidFill>
                  <a:srgbClr val="FF0000"/>
                </a:solidFill>
                <a:ea typeface="+mj-lt"/>
                <a:cs typeface="+mj-lt"/>
              </a:rPr>
              <a:t> </a:t>
            </a:r>
            <a:r>
              <a:rPr lang="en-US" sz="2400" err="1">
                <a:solidFill>
                  <a:srgbClr val="FF0000"/>
                </a:solidFill>
                <a:ea typeface="+mj-lt"/>
                <a:cs typeface="+mj-lt"/>
              </a:rPr>
              <a:t>amerykańska</a:t>
            </a:r>
            <a:r>
              <a:rPr lang="en-US" sz="2400">
                <a:solidFill>
                  <a:srgbClr val="FF0000"/>
                </a:solidFill>
              </a:rPr>
              <a:t> </a:t>
            </a:r>
            <a:r>
              <a:rPr lang="en-US" sz="2400" err="1">
                <a:solidFill>
                  <a:srgbClr val="FF0000"/>
                </a:solidFill>
              </a:rPr>
              <a:t>piosenkarka</a:t>
            </a:r>
            <a:r>
              <a:rPr lang="en-US" sz="2400">
                <a:solidFill>
                  <a:srgbClr val="FF0000"/>
                </a:solidFill>
              </a:rPr>
              <a:t>, </a:t>
            </a:r>
            <a:r>
              <a:rPr lang="en-US" sz="2400" err="1">
                <a:solidFill>
                  <a:srgbClr val="FF0000"/>
                </a:solidFill>
              </a:rPr>
              <a:t>kompozytorka</a:t>
            </a:r>
            <a:r>
              <a:rPr lang="en-US" sz="2400">
                <a:solidFill>
                  <a:srgbClr val="FF0000"/>
                </a:solidFill>
              </a:rPr>
              <a:t>, </a:t>
            </a:r>
            <a:r>
              <a:rPr lang="en-US" sz="2400" err="1">
                <a:solidFill>
                  <a:srgbClr val="FF0000"/>
                </a:solidFill>
              </a:rPr>
              <a:t>producentka</a:t>
            </a:r>
            <a:r>
              <a:rPr lang="en-US" sz="2400">
                <a:solidFill>
                  <a:srgbClr val="FF0000"/>
                </a:solidFill>
              </a:rPr>
              <a:t> </a:t>
            </a:r>
            <a:r>
              <a:rPr lang="en-US" sz="2400" err="1">
                <a:solidFill>
                  <a:srgbClr val="FF0000"/>
                </a:solidFill>
              </a:rPr>
              <a:t>muzyczna</a:t>
            </a:r>
            <a:r>
              <a:rPr lang="en-US" sz="2400">
                <a:solidFill>
                  <a:srgbClr val="FF0000"/>
                </a:solidFill>
              </a:rPr>
              <a:t>, </a:t>
            </a:r>
            <a:r>
              <a:rPr lang="en-US" sz="2400" err="1">
                <a:solidFill>
                  <a:srgbClr val="FF0000"/>
                </a:solidFill>
              </a:rPr>
              <a:t>aktorka</a:t>
            </a:r>
            <a:r>
              <a:rPr lang="en-US" sz="2400">
                <a:solidFill>
                  <a:srgbClr val="FF0000"/>
                </a:solidFill>
              </a:rPr>
              <a:t>, </a:t>
            </a:r>
            <a:r>
              <a:rPr lang="en-US" sz="2400" err="1">
                <a:solidFill>
                  <a:srgbClr val="FF0000"/>
                </a:solidFill>
              </a:rPr>
              <a:t>autorka</a:t>
            </a:r>
            <a:r>
              <a:rPr lang="en-US" sz="2400">
                <a:solidFill>
                  <a:srgbClr val="FF0000"/>
                </a:solidFill>
              </a:rPr>
              <a:t> </a:t>
            </a:r>
            <a:r>
              <a:rPr lang="en-US" sz="2400" err="1">
                <a:solidFill>
                  <a:srgbClr val="FF0000"/>
                </a:solidFill>
              </a:rPr>
              <a:t>tekstów</a:t>
            </a:r>
            <a:r>
              <a:rPr lang="en-US" sz="2400">
                <a:solidFill>
                  <a:srgbClr val="FF0000"/>
                </a:solidFill>
              </a:rPr>
              <a:t> </a:t>
            </a:r>
            <a:r>
              <a:rPr lang="en-US" sz="2400" err="1">
                <a:solidFill>
                  <a:srgbClr val="FF0000"/>
                </a:solidFill>
              </a:rPr>
              <a:t>piosenek</a:t>
            </a:r>
            <a:r>
              <a:rPr lang="en-US" sz="2400">
                <a:solidFill>
                  <a:srgbClr val="FF0000"/>
                </a:solidFill>
              </a:rPr>
              <a:t>.</a:t>
            </a:r>
            <a:br>
              <a:rPr lang="en-US" sz="2400">
                <a:solidFill>
                  <a:srgbClr val="FF0000"/>
                </a:solidFill>
              </a:rPr>
            </a:br>
            <a:r>
              <a:rPr lang="en-US" sz="2400">
                <a:solidFill>
                  <a:srgbClr val="FF0000"/>
                </a:solidFill>
              </a:rPr>
              <a:t> Jest </a:t>
            </a:r>
            <a:r>
              <a:rPr lang="en-US" sz="2400" err="1">
                <a:solidFill>
                  <a:srgbClr val="FF0000"/>
                </a:solidFill>
              </a:rPr>
              <a:t>obdarzona</a:t>
            </a:r>
            <a:r>
              <a:rPr lang="en-US" sz="2400">
                <a:solidFill>
                  <a:srgbClr val="FF0000"/>
                </a:solidFill>
              </a:rPr>
              <a:t> </a:t>
            </a:r>
            <a:r>
              <a:rPr lang="en-US" sz="2400" err="1">
                <a:solidFill>
                  <a:srgbClr val="FF0000"/>
                </a:solidFill>
              </a:rPr>
              <a:t>skalą</a:t>
            </a:r>
            <a:r>
              <a:rPr lang="en-US" sz="2400">
                <a:solidFill>
                  <a:srgbClr val="FF0000"/>
                </a:solidFill>
              </a:rPr>
              <a:t> </a:t>
            </a:r>
            <a:r>
              <a:rPr lang="en-US" sz="2400" err="1">
                <a:solidFill>
                  <a:srgbClr val="FF0000"/>
                </a:solidFill>
              </a:rPr>
              <a:t>głosu</a:t>
            </a:r>
            <a:r>
              <a:rPr lang="en-US" sz="2400">
                <a:solidFill>
                  <a:srgbClr val="FF0000"/>
                </a:solidFill>
              </a:rPr>
              <a:t> </a:t>
            </a:r>
            <a:r>
              <a:rPr lang="en-US" sz="2400" err="1">
                <a:solidFill>
                  <a:srgbClr val="FF0000"/>
                </a:solidFill>
              </a:rPr>
              <a:t>wynoszącą</a:t>
            </a:r>
            <a:r>
              <a:rPr lang="en-US" sz="2400">
                <a:solidFill>
                  <a:srgbClr val="FF0000"/>
                </a:solidFill>
              </a:rPr>
              <a:t> </a:t>
            </a:r>
            <a:r>
              <a:rPr lang="en-US" sz="2400" err="1">
                <a:solidFill>
                  <a:srgbClr val="FF0000"/>
                </a:solidFill>
              </a:rPr>
              <a:t>ponad</a:t>
            </a:r>
            <a:r>
              <a:rPr lang="en-US" sz="2400">
                <a:solidFill>
                  <a:srgbClr val="FF0000"/>
                </a:solidFill>
              </a:rPr>
              <a:t> </a:t>
            </a:r>
            <a:r>
              <a:rPr lang="en-US" sz="2400" err="1">
                <a:solidFill>
                  <a:srgbClr val="FF0000"/>
                </a:solidFill>
              </a:rPr>
              <a:t>pięć</a:t>
            </a:r>
            <a:r>
              <a:rPr lang="en-US" sz="2400">
                <a:solidFill>
                  <a:srgbClr val="FF0000"/>
                </a:solidFill>
              </a:rPr>
              <a:t> </a:t>
            </a:r>
            <a:r>
              <a:rPr lang="en-US" sz="2400" err="1">
                <a:solidFill>
                  <a:srgbClr val="FF0000"/>
                </a:solidFill>
              </a:rPr>
              <a:t>oktaw</a:t>
            </a:r>
            <a:r>
              <a:rPr lang="en-US" sz="2400">
                <a:solidFill>
                  <a:srgbClr val="FF0000"/>
                </a:solidFill>
              </a:rPr>
              <a:t>. </a:t>
            </a:r>
            <a:r>
              <a:rPr lang="en-US" sz="2400" err="1">
                <a:solidFill>
                  <a:srgbClr val="FF0000"/>
                </a:solidFill>
              </a:rPr>
              <a:t>Podczas</a:t>
            </a:r>
            <a:r>
              <a:rPr lang="en-US" sz="2400">
                <a:solidFill>
                  <a:srgbClr val="FF0000"/>
                </a:solidFill>
              </a:rPr>
              <a:t> </a:t>
            </a:r>
            <a:r>
              <a:rPr lang="en-US" sz="2400" err="1">
                <a:solidFill>
                  <a:srgbClr val="FF0000"/>
                </a:solidFill>
              </a:rPr>
              <a:t>koncertów</a:t>
            </a:r>
            <a:r>
              <a:rPr lang="en-US" sz="2400">
                <a:solidFill>
                  <a:srgbClr val="FF0000"/>
                </a:solidFill>
              </a:rPr>
              <a:t> </a:t>
            </a:r>
            <a:r>
              <a:rPr lang="en-US" sz="2400" err="1">
                <a:solidFill>
                  <a:srgbClr val="FF0000"/>
                </a:solidFill>
              </a:rPr>
              <a:t>jej</a:t>
            </a:r>
            <a:r>
              <a:rPr lang="en-US" sz="2400">
                <a:solidFill>
                  <a:srgbClr val="FF0000"/>
                </a:solidFill>
              </a:rPr>
              <a:t> </a:t>
            </a:r>
            <a:r>
              <a:rPr lang="en-US" sz="2400" err="1">
                <a:solidFill>
                  <a:srgbClr val="FF0000"/>
                </a:solidFill>
              </a:rPr>
              <a:t>głos</a:t>
            </a:r>
            <a:r>
              <a:rPr lang="en-US" sz="2400">
                <a:solidFill>
                  <a:srgbClr val="FF0000"/>
                </a:solidFill>
              </a:rPr>
              <a:t> </a:t>
            </a:r>
            <a:r>
              <a:rPr lang="en-US" sz="2400" err="1">
                <a:solidFill>
                  <a:srgbClr val="FF0000"/>
                </a:solidFill>
              </a:rPr>
              <a:t>osiąga</a:t>
            </a:r>
            <a:r>
              <a:rPr lang="en-US" sz="2400">
                <a:solidFill>
                  <a:srgbClr val="FF0000"/>
                </a:solidFill>
              </a:rPr>
              <a:t> </a:t>
            </a:r>
            <a:r>
              <a:rPr lang="en-US" sz="2400" err="1">
                <a:solidFill>
                  <a:srgbClr val="FF0000"/>
                </a:solidFill>
              </a:rPr>
              <a:t>najwyższe</a:t>
            </a:r>
            <a:r>
              <a:rPr lang="en-US" sz="2400">
                <a:solidFill>
                  <a:srgbClr val="FF0000"/>
                </a:solidFill>
              </a:rPr>
              <a:t> tony </a:t>
            </a:r>
            <a:r>
              <a:rPr lang="en-US" sz="2400" err="1">
                <a:solidFill>
                  <a:srgbClr val="FF0000"/>
                </a:solidFill>
              </a:rPr>
              <a:t>rejestru</a:t>
            </a:r>
            <a:r>
              <a:rPr lang="en-US" sz="2400">
                <a:solidFill>
                  <a:srgbClr val="FF0000"/>
                </a:solidFill>
              </a:rPr>
              <a:t> </a:t>
            </a:r>
            <a:r>
              <a:rPr lang="en-US" sz="2400" err="1">
                <a:solidFill>
                  <a:srgbClr val="FF0000"/>
                </a:solidFill>
              </a:rPr>
              <a:t>gwizdkowego</a:t>
            </a:r>
            <a:r>
              <a:rPr lang="en-US" sz="2400">
                <a:solidFill>
                  <a:srgbClr val="FF0000"/>
                </a:solidFill>
              </a:rPr>
              <a:t>.</a:t>
            </a:r>
            <a:br>
              <a:rPr lang="en-US" sz="2400">
                <a:solidFill>
                  <a:srgbClr val="FF0000"/>
                </a:solidFill>
              </a:rPr>
            </a:br>
            <a:r>
              <a:rPr lang="en-US" sz="2400">
                <a:solidFill>
                  <a:srgbClr val="FF0000"/>
                </a:solidFill>
              </a:rPr>
              <a:t> </a:t>
            </a:r>
            <a:endParaRPr lang="en-US">
              <a:solidFill>
                <a:srgbClr val="FF0000"/>
              </a:solidFill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A57C1A16-B8AB-4D99-A195-A38F556A6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F8A9B20B-D1DD-4573-B5EC-5580295192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tangle 23">
            <a:extLst>
              <a:ext uri="{FF2B5EF4-FFF2-40B4-BE49-F238E27FC236}">
                <a16:creationId xmlns:a16="http://schemas.microsoft.com/office/drawing/2014/main" id="{66D61E08-70C3-48D8-BEA0-787111DC30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7" name="Rectangle 25">
            <a:extLst>
              <a:ext uri="{FF2B5EF4-FFF2-40B4-BE49-F238E27FC236}">
                <a16:creationId xmlns:a16="http://schemas.microsoft.com/office/drawing/2014/main" id="{FC55298F-0AE5-478E-AD2B-03C2614C58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9" name="Isosceles Triangle 24">
            <a:extLst>
              <a:ext uri="{FF2B5EF4-FFF2-40B4-BE49-F238E27FC236}">
                <a16:creationId xmlns:a16="http://schemas.microsoft.com/office/drawing/2014/main" id="{C180E4EA-0B63-4779-A895-7E90E71088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1" name="Rectangle 27">
            <a:extLst>
              <a:ext uri="{FF2B5EF4-FFF2-40B4-BE49-F238E27FC236}">
                <a16:creationId xmlns:a16="http://schemas.microsoft.com/office/drawing/2014/main" id="{CEE01D9D-3DE8-4EED-B0D3-8F3C79CC76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3" name="Rectangle 28">
            <a:extLst>
              <a:ext uri="{FF2B5EF4-FFF2-40B4-BE49-F238E27FC236}">
                <a16:creationId xmlns:a16="http://schemas.microsoft.com/office/drawing/2014/main" id="{89AF5CE9-607F-43F4-8983-DCD6DA4051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5" name="Rectangle 29">
            <a:extLst>
              <a:ext uri="{FF2B5EF4-FFF2-40B4-BE49-F238E27FC236}">
                <a16:creationId xmlns:a16="http://schemas.microsoft.com/office/drawing/2014/main" id="{6EEA2DBD-9E1E-4521-8C01-F32AD18A89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7" name="Isosceles Triangle 29">
            <a:extLst>
              <a:ext uri="{FF2B5EF4-FFF2-40B4-BE49-F238E27FC236}">
                <a16:creationId xmlns:a16="http://schemas.microsoft.com/office/drawing/2014/main" id="{15BBD2C1-BA9B-46A9-A27A-33498B1692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7499946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DD6BC9EB-F181-48AB-BCA2-3D1DB20D2D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6646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78C07D-D337-405A-A2AC-D035ACEE55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80765" y="519296"/>
            <a:ext cx="5489300" cy="4594674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600" dirty="0" err="1">
                <a:solidFill>
                  <a:srgbClr val="FF0000"/>
                </a:solidFill>
              </a:rPr>
              <a:t>Piosenka</a:t>
            </a:r>
            <a:r>
              <a:rPr lang="en-US" sz="4600" dirty="0">
                <a:solidFill>
                  <a:srgbClr val="FF0000"/>
                </a:solidFill>
              </a:rPr>
              <a:t> </a:t>
            </a:r>
            <a:r>
              <a:rPr lang="en-US" sz="4600" dirty="0" err="1">
                <a:solidFill>
                  <a:srgbClr val="FF0000"/>
                </a:solidFill>
              </a:rPr>
              <a:t>podoba</a:t>
            </a:r>
            <a:r>
              <a:rPr lang="en-US" sz="4600" dirty="0">
                <a:solidFill>
                  <a:srgbClr val="FF0000"/>
                </a:solidFill>
              </a:rPr>
              <a:t> mi </a:t>
            </a:r>
            <a:r>
              <a:rPr lang="en-US" sz="4600" dirty="0" err="1">
                <a:solidFill>
                  <a:srgbClr val="FF0000"/>
                </a:solidFill>
              </a:rPr>
              <a:t>się</a:t>
            </a:r>
            <a:r>
              <a:rPr lang="pl-PL" sz="4600" dirty="0">
                <a:solidFill>
                  <a:srgbClr val="FF0000"/>
                </a:solidFill>
              </a:rPr>
              <a:t>,</a:t>
            </a:r>
            <a:r>
              <a:rPr lang="en-US" sz="4600" dirty="0">
                <a:solidFill>
                  <a:srgbClr val="FF0000"/>
                </a:solidFill>
              </a:rPr>
              <a:t> </a:t>
            </a:r>
            <a:r>
              <a:rPr lang="en-US" sz="4600" dirty="0" err="1">
                <a:solidFill>
                  <a:srgbClr val="FF0000"/>
                </a:solidFill>
              </a:rPr>
              <a:t>ponieważ</a:t>
            </a:r>
            <a:r>
              <a:rPr lang="en-US" sz="4600" dirty="0">
                <a:solidFill>
                  <a:srgbClr val="FF0000"/>
                </a:solidFill>
              </a:rPr>
              <a:t> </a:t>
            </a:r>
            <a:r>
              <a:rPr lang="en-US" sz="4600" dirty="0" err="1">
                <a:solidFill>
                  <a:srgbClr val="FF0000"/>
                </a:solidFill>
              </a:rPr>
              <a:t>nie</a:t>
            </a:r>
            <a:r>
              <a:rPr lang="en-US" sz="4600" dirty="0">
                <a:solidFill>
                  <a:srgbClr val="FF0000"/>
                </a:solidFill>
              </a:rPr>
              <a:t> jest </a:t>
            </a:r>
            <a:r>
              <a:rPr lang="en-US" sz="4600" dirty="0" err="1">
                <a:solidFill>
                  <a:srgbClr val="FF0000"/>
                </a:solidFill>
              </a:rPr>
              <a:t>nudna</a:t>
            </a:r>
            <a:r>
              <a:rPr lang="en-US" sz="4600" dirty="0">
                <a:solidFill>
                  <a:srgbClr val="FF0000"/>
                </a:solidFill>
              </a:rPr>
              <a:t>, </a:t>
            </a:r>
            <a:r>
              <a:rPr lang="en-US" sz="4600" dirty="0" err="1">
                <a:solidFill>
                  <a:srgbClr val="FF0000"/>
                </a:solidFill>
              </a:rPr>
              <a:t>teledysk</a:t>
            </a:r>
            <a:r>
              <a:rPr lang="en-US" sz="4600" dirty="0">
                <a:solidFill>
                  <a:srgbClr val="FF0000"/>
                </a:solidFill>
              </a:rPr>
              <a:t> </a:t>
            </a:r>
            <a:r>
              <a:rPr lang="en-US" sz="4600" dirty="0" err="1">
                <a:solidFill>
                  <a:srgbClr val="FF0000"/>
                </a:solidFill>
              </a:rPr>
              <a:t>tej</a:t>
            </a:r>
            <a:r>
              <a:rPr lang="en-US" sz="4600" dirty="0">
                <a:solidFill>
                  <a:srgbClr val="FF0000"/>
                </a:solidFill>
              </a:rPr>
              <a:t> </a:t>
            </a:r>
            <a:r>
              <a:rPr lang="en-US" sz="4600" dirty="0" err="1">
                <a:solidFill>
                  <a:srgbClr val="FF0000"/>
                </a:solidFill>
              </a:rPr>
              <a:t>piosenki</a:t>
            </a:r>
            <a:r>
              <a:rPr lang="en-US" sz="4600" dirty="0">
                <a:solidFill>
                  <a:srgbClr val="FF0000"/>
                </a:solidFill>
              </a:rPr>
              <a:t> </a:t>
            </a:r>
            <a:r>
              <a:rPr lang="en-US" sz="4600" dirty="0" err="1">
                <a:solidFill>
                  <a:srgbClr val="FF0000"/>
                </a:solidFill>
              </a:rPr>
              <a:t>też</a:t>
            </a:r>
            <a:r>
              <a:rPr lang="en-US" sz="4600" dirty="0">
                <a:solidFill>
                  <a:srgbClr val="FF0000"/>
                </a:solidFill>
              </a:rPr>
              <a:t> </a:t>
            </a:r>
            <a:r>
              <a:rPr lang="en-US" sz="4600" dirty="0" err="1">
                <a:solidFill>
                  <a:srgbClr val="FF0000"/>
                </a:solidFill>
              </a:rPr>
              <a:t>bardzo</a:t>
            </a:r>
            <a:r>
              <a:rPr lang="en-US" sz="4600" dirty="0">
                <a:solidFill>
                  <a:srgbClr val="FF0000"/>
                </a:solidFill>
              </a:rPr>
              <a:t> </a:t>
            </a:r>
            <a:r>
              <a:rPr lang="en-US" sz="4600" dirty="0" err="1">
                <a:solidFill>
                  <a:srgbClr val="FF0000"/>
                </a:solidFill>
              </a:rPr>
              <a:t>ciekawy</a:t>
            </a:r>
            <a:r>
              <a:rPr lang="pl-PL" sz="4600" dirty="0">
                <a:solidFill>
                  <a:srgbClr val="FF0000"/>
                </a:solidFill>
              </a:rPr>
              <a:t>.</a:t>
            </a:r>
            <a:r>
              <a:rPr lang="en-US" sz="4600" dirty="0">
                <a:solidFill>
                  <a:srgbClr val="FF0000"/>
                </a:solidFill>
              </a:rPr>
              <a:t> 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B42E61-2C1F-45C6-9F40-5D9EBD6F5A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71971" y="999460"/>
            <a:ext cx="3123620" cy="4479852"/>
          </a:xfrm>
        </p:spPr>
        <p:txBody>
          <a:bodyPr anchor="ctr">
            <a:normAutofit/>
          </a:bodyPr>
          <a:lstStyle/>
          <a:p>
            <a:pPr algn="l"/>
            <a:endParaRPr lang="en-US"/>
          </a:p>
        </p:txBody>
      </p:sp>
      <p:sp>
        <p:nvSpPr>
          <p:cNvPr id="26" name="Isosceles Triangle 25">
            <a:extLst>
              <a:ext uri="{FF2B5EF4-FFF2-40B4-BE49-F238E27FC236}">
                <a16:creationId xmlns:a16="http://schemas.microsoft.com/office/drawing/2014/main" id="{D33AAA80-39DC-4020-9BFF-0718F35C7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C9C5D90B-7EE3-4D26-AB7D-A5A3A6E112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34656" y="1639186"/>
            <a:ext cx="0" cy="3200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Isosceles Triangle 29">
            <a:extLst>
              <a:ext uri="{FF2B5EF4-FFF2-40B4-BE49-F238E27FC236}">
                <a16:creationId xmlns:a16="http://schemas.microsoft.com/office/drawing/2014/main" id="{1177F295-741F-4EFF-B0CA-BE69295ADA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 flipV="1">
            <a:off x="11349404" y="1217756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7" name="Picture 7">
            <a:extLst>
              <a:ext uri="{FF2B5EF4-FFF2-40B4-BE49-F238E27FC236}">
                <a16:creationId xmlns:a16="http://schemas.microsoft.com/office/drawing/2014/main" id="{A460D211-2F27-4E34-B89C-44AF47F3FB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09360" y="795073"/>
            <a:ext cx="5227527" cy="3388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1326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E38B60-FC87-454A-9107-ABFAF8B15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>
                <a:solidFill>
                  <a:srgbClr val="FF0000"/>
                </a:solidFill>
              </a:rPr>
              <a:t>All I Want for Christmas Is You</a:t>
            </a:r>
            <a:r>
              <a:rPr lang="en-US">
                <a:solidFill>
                  <a:srgbClr val="FF0000"/>
                </a:solidFill>
              </a:rPr>
              <a:t> </a:t>
            </a:r>
            <a:br>
              <a:rPr lang="en-US"/>
            </a:br>
            <a:endParaRPr lang="en-US">
              <a:ea typeface="+mj-lt"/>
              <a:cs typeface="+mj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D98008-2545-4B83-A0DD-D353B5D7DC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170" y="2160589"/>
            <a:ext cx="7438011" cy="388077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dirty="0">
                <a:ea typeface="+mn-lt"/>
                <a:cs typeface="+mn-lt"/>
              </a:rPr>
              <a:t>Data </a:t>
            </a:r>
            <a:r>
              <a:rPr lang="en-US" sz="2400" dirty="0" err="1">
                <a:ea typeface="+mn-lt"/>
                <a:cs typeface="+mn-lt"/>
              </a:rPr>
              <a:t>premiery</a:t>
            </a:r>
            <a:r>
              <a:rPr lang="en-US" sz="2400" dirty="0">
                <a:ea typeface="+mn-lt"/>
                <a:cs typeface="+mn-lt"/>
              </a:rPr>
              <a:t>: 19 </a:t>
            </a:r>
            <a:r>
              <a:rPr lang="en-US" sz="2400" dirty="0" err="1">
                <a:ea typeface="+mn-lt"/>
                <a:cs typeface="+mn-lt"/>
              </a:rPr>
              <a:t>grudnia</a:t>
            </a:r>
            <a:r>
              <a:rPr lang="en-US" sz="2400" dirty="0">
                <a:ea typeface="+mn-lt"/>
                <a:cs typeface="+mn-lt"/>
              </a:rPr>
              <a:t> 2019</a:t>
            </a:r>
            <a:r>
              <a:rPr lang="pl-PL" sz="2400">
                <a:ea typeface="+mn-lt"/>
                <a:cs typeface="+mn-lt"/>
              </a:rPr>
              <a:t>.</a:t>
            </a:r>
            <a:endParaRPr lang="en-US" sz="2400" dirty="0">
              <a:ea typeface="+mn-lt"/>
              <a:cs typeface="+mn-lt"/>
            </a:endParaRPr>
          </a:p>
          <a:p>
            <a:r>
              <a:rPr lang="en-US" sz="2400" dirty="0">
                <a:ea typeface="+mn-lt"/>
                <a:cs typeface="+mn-lt"/>
              </a:rPr>
              <a:t>104 229 840 </a:t>
            </a:r>
            <a:r>
              <a:rPr lang="en-US" sz="2400" dirty="0" err="1">
                <a:ea typeface="+mn-lt"/>
                <a:cs typeface="+mn-lt"/>
              </a:rPr>
              <a:t>wyświetleń</a:t>
            </a:r>
            <a:r>
              <a:rPr lang="pl-PL" sz="2400" dirty="0">
                <a:ea typeface="+mn-lt"/>
                <a:cs typeface="+mn-lt"/>
              </a:rPr>
              <a:t>.</a:t>
            </a:r>
            <a:endParaRPr lang="en-US" sz="2400" dirty="0"/>
          </a:p>
          <a:p>
            <a:r>
              <a:rPr lang="en-US" sz="2400" dirty="0"/>
              <a:t>Pod </a:t>
            </a:r>
            <a:r>
              <a:rPr lang="en-US" sz="2400" dirty="0" err="1"/>
              <a:t>tym</a:t>
            </a:r>
            <a:r>
              <a:rPr lang="en-US" sz="2400" dirty="0"/>
              <a:t> </a:t>
            </a:r>
            <a:r>
              <a:rPr lang="en-US" sz="2400" dirty="0" err="1"/>
              <a:t>filmem</a:t>
            </a:r>
            <a:r>
              <a:rPr lang="en-US" sz="2400" dirty="0"/>
              <a:t> ma </a:t>
            </a:r>
            <a:r>
              <a:rPr lang="en-US" sz="2400" dirty="0" err="1"/>
              <a:t>ponad</a:t>
            </a:r>
            <a:r>
              <a:rPr lang="en-US" sz="2400" dirty="0"/>
              <a:t> 1,9mln </a:t>
            </a:r>
            <a:r>
              <a:rPr lang="en-US" sz="2400" dirty="0" err="1"/>
              <a:t>łapek</a:t>
            </a:r>
            <a:r>
              <a:rPr lang="en-US" sz="2400" dirty="0"/>
              <a:t> w </a:t>
            </a:r>
            <a:r>
              <a:rPr lang="en-US" sz="2400" dirty="0" err="1"/>
              <a:t>górę</a:t>
            </a:r>
            <a:r>
              <a:rPr lang="pl-PL" sz="2400" dirty="0"/>
              <a:t>.</a:t>
            </a:r>
            <a:endParaRPr lang="en-US" sz="2400" dirty="0"/>
          </a:p>
          <a:p>
            <a:r>
              <a:rPr lang="en-US" sz="2400" dirty="0"/>
              <a:t>11 </a:t>
            </a:r>
            <a:r>
              <a:rPr lang="en-US" sz="2400" dirty="0" err="1"/>
              <a:t>miesięcy</a:t>
            </a:r>
            <a:r>
              <a:rPr lang="en-US" sz="2400" dirty="0"/>
              <a:t> </a:t>
            </a:r>
            <a:r>
              <a:rPr lang="en-US" sz="2400" dirty="0" err="1"/>
              <a:t>temu</a:t>
            </a:r>
            <a:r>
              <a:rPr lang="en-US" sz="2400" dirty="0"/>
              <a:t> Mariah Carey </a:t>
            </a:r>
            <a:r>
              <a:rPr lang="en-US" sz="2400" dirty="0" err="1"/>
              <a:t>wrzuciła</a:t>
            </a:r>
            <a:r>
              <a:rPr lang="en-US" sz="2400" dirty="0"/>
              <a:t> ten film </a:t>
            </a:r>
          </a:p>
          <a:p>
            <a:pPr marL="0" indent="0">
              <a:buNone/>
            </a:pP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swój</a:t>
            </a:r>
            <a:r>
              <a:rPr lang="en-US" sz="2400" dirty="0"/>
              <a:t> </a:t>
            </a:r>
            <a:r>
              <a:rPr lang="en-US" sz="2400" dirty="0" err="1"/>
              <a:t>kanał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>
                <a:ea typeface="+mn-lt"/>
                <a:cs typeface="+mn-lt"/>
              </a:rPr>
              <a:t>Youtube</a:t>
            </a:r>
            <a:r>
              <a:rPr lang="en-US" sz="2400" dirty="0">
                <a:ea typeface="+mn-lt"/>
                <a:cs typeface="+mn-lt"/>
              </a:rPr>
              <a:t>.</a:t>
            </a:r>
            <a:endParaRPr lang="en-US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C7F9DF86-97F1-4F05-BAE7-6D34B6823B4F}"/>
              </a:ext>
            </a:extLst>
          </p:cNvPr>
          <p:cNvSpPr txBox="1">
            <a:spLocks/>
          </p:cNvSpPr>
          <p:nvPr/>
        </p:nvSpPr>
        <p:spPr>
          <a:xfrm>
            <a:off x="1775334" y="60721"/>
            <a:ext cx="6791724" cy="6262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br>
              <a:rPr lang="en-US" sz="2400"/>
            </a:br>
            <a:r>
              <a:rPr lang="en-US" sz="2400"/>
              <a:t> </a:t>
            </a:r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C0B51C08-3002-4107-8989-16D7B3D0CB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93849" y="1768258"/>
            <a:ext cx="2374633" cy="3926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8748864"/>
      </p:ext>
    </p:extLst>
  </p:cSld>
  <p:clrMapOvr>
    <a:masterClrMapping/>
  </p:clrMapOvr>
  <p:transition spd="slow">
    <p:wheel spokes="1"/>
  </p:transition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733CD1671BEF847B9A442405A94CBF1" ma:contentTypeVersion="9" ma:contentTypeDescription="Utwórz nowy dokument." ma:contentTypeScope="" ma:versionID="caaf9186a1a74bdaebb8eaf6b131a8c3">
  <xsd:schema xmlns:xsd="http://www.w3.org/2001/XMLSchema" xmlns:xs="http://www.w3.org/2001/XMLSchema" xmlns:p="http://schemas.microsoft.com/office/2006/metadata/properties" xmlns:ns2="46e75fff-37ff-44b3-8b29-a7ba967cea26" targetNamespace="http://schemas.microsoft.com/office/2006/metadata/properties" ma:root="true" ma:fieldsID="32e0802aeba3a8a4d7af4ef56a687a6e" ns2:_="">
    <xsd:import namespace="46e75fff-37ff-44b3-8b29-a7ba967cea26"/>
    <xsd:element name="properties">
      <xsd:complexType>
        <xsd:sequence>
          <xsd:element name="documentManagement">
            <xsd:complexType>
              <xsd:all>
                <xsd:element ref="ns2:ReferenceId" minOccurs="0"/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e75fff-37ff-44b3-8b29-a7ba967cea26" elementFormDefault="qualified">
    <xsd:import namespace="http://schemas.microsoft.com/office/2006/documentManagement/types"/>
    <xsd:import namespace="http://schemas.microsoft.com/office/infopath/2007/PartnerControls"/>
    <xsd:element name="ReferenceId" ma:index="8" nillable="true" ma:displayName="ReferenceId" ma:indexed="true" ma:internalName="ReferenceId">
      <xsd:simpleType>
        <xsd:restriction base="dms:Text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ReferenceId xmlns="46e75fff-37ff-44b3-8b29-a7ba967cea26" xsi:nil="true"/>
  </documentManagement>
</p:properties>
</file>

<file path=customXml/itemProps1.xml><?xml version="1.0" encoding="utf-8"?>
<ds:datastoreItem xmlns:ds="http://schemas.openxmlformats.org/officeDocument/2006/customXml" ds:itemID="{56AD4E7C-9EB5-4A35-BD69-DB3992A34B9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6e75fff-37ff-44b3-8b29-a7ba967cea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EBD8725-F143-4EC8-BFFE-AF077F5CE7E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31CE9C5-DA74-4194-9252-C1591B928E96}">
  <ds:schemaRefs>
    <ds:schemaRef ds:uri="http://schemas.microsoft.com/office/2006/metadata/properties"/>
    <ds:schemaRef ds:uri="http://schemas.microsoft.com/office/infopath/2007/PartnerControls"/>
    <ds:schemaRef ds:uri="46e75fff-37ff-44b3-8b29-a7ba967cea2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</TotalTime>
  <Words>130</Words>
  <Application>Microsoft Office PowerPoint</Application>
  <PresentationFormat>Panoramiczny</PresentationFormat>
  <Paragraphs>12</Paragraphs>
  <Slides>5</Slides>
  <Notes>0</Notes>
  <HiddenSlides>0</HiddenSlides>
  <MMClips>1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Facet</vt:lpstr>
      <vt:lpstr>Świąteczna piosenka</vt:lpstr>
      <vt:lpstr>Mariah Carey - All I Want for Christmas Is You  Jest to piosenka którą wybrałam  </vt:lpstr>
      <vt:lpstr>Mariah Carey   amerykańska piosenkarka, kompozytorka, producentka muzyczna, aktorka, autorka tekstów piosenek.  Jest obdarzona skalą głosu wynoszącą ponad pięć oktaw. Podczas koncertów jej głos osiąga najwyższe tony rejestru gwizdkowego.  </vt:lpstr>
      <vt:lpstr>Piosenka podoba mi się, ponieważ nie jest nudna, teledysk tej piosenki też bardzo ciekawy. </vt:lpstr>
      <vt:lpstr>All I Want for Christmas Is You 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Świąteczna piosenka</dc:title>
  <dc:creator/>
  <cp:lastModifiedBy>Dominika</cp:lastModifiedBy>
  <cp:revision>8</cp:revision>
  <dcterms:created xsi:type="dcterms:W3CDTF">2020-12-15T07:59:10Z</dcterms:created>
  <dcterms:modified xsi:type="dcterms:W3CDTF">2020-12-17T12:41:27Z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0x010100B733CD1671BEF847B9A442405A94CBF1</vt:lpwstr>
  </property>
  <property fmtid="{D5CDD505-2E9C-101B-9397-08002B2CF9AE}" pid="3" name="Order">
    <vt:r8>3200</vt:r8>
  </property>
  <property fmtid="{D5CDD505-2E9C-101B-9397-08002B2CF9AE}" pid="4" name="SharedWithUsers">
    <vt:lpwstr>27;#Kornelia Miemczyk</vt:lpwstr>
  </property>
  <property fmtid="{D5CDD505-2E9C-101B-9397-08002B2CF9AE}" pid="5" name="_SourceUrl">
    <vt:lpwstr/>
  </property>
  <property fmtid="{D5CDD505-2E9C-101B-9397-08002B2CF9AE}" pid="6" name="_SharedFileIndex">
    <vt:lpwstr/>
  </property>
  <property fmtid="{D5CDD505-2E9C-101B-9397-08002B2CF9AE}" pid="7" name="ComplianceAssetId">
    <vt:lpwstr/>
  </property>
</Properties>
</file>