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4"/>
  </p:sldMasterIdLst>
  <p:sldIdLst>
    <p:sldId id="256" r:id="rId5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2CDDD2C-B53A-45A7-A1F7-84B215358FD3}" v="175" dt="2020-12-10T18:31:47.44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21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Łukasz Wilk" userId="S::lukasz.wilk@psp3gogolinpl.onmicrosoft.com::0e9fdc57-86bb-4d5e-8b8c-ee7507395194" providerId="AD" clId="Web-{92CDDD2C-B53A-45A7-A1F7-84B215358FD3}"/>
    <pc:docChg chg="modSld addMainMaster delMainMaster">
      <pc:chgData name="Łukasz Wilk" userId="S::lukasz.wilk@psp3gogolinpl.onmicrosoft.com::0e9fdc57-86bb-4d5e-8b8c-ee7507395194" providerId="AD" clId="Web-{92CDDD2C-B53A-45A7-A1F7-84B215358FD3}" dt="2020-12-10T18:31:47.440" v="172" actId="20577"/>
      <pc:docMkLst>
        <pc:docMk/>
      </pc:docMkLst>
      <pc:sldChg chg="addSp delSp modSp mod setBg modClrScheme addAnim delAnim modAnim chgLayout">
        <pc:chgData name="Łukasz Wilk" userId="S::lukasz.wilk@psp3gogolinpl.onmicrosoft.com::0e9fdc57-86bb-4d5e-8b8c-ee7507395194" providerId="AD" clId="Web-{92CDDD2C-B53A-45A7-A1F7-84B215358FD3}" dt="2020-12-10T18:31:47.440" v="171" actId="20577"/>
        <pc:sldMkLst>
          <pc:docMk/>
          <pc:sldMk cId="650317164" sldId="256"/>
        </pc:sldMkLst>
        <pc:spChg chg="mod">
          <ac:chgData name="Łukasz Wilk" userId="S::lukasz.wilk@psp3gogolinpl.onmicrosoft.com::0e9fdc57-86bb-4d5e-8b8c-ee7507395194" providerId="AD" clId="Web-{92CDDD2C-B53A-45A7-A1F7-84B215358FD3}" dt="2020-12-10T18:26:28.843" v="75" actId="1076"/>
          <ac:spMkLst>
            <pc:docMk/>
            <pc:sldMk cId="650317164" sldId="256"/>
            <ac:spMk id="2" creationId="{00000000-0000-0000-0000-000000000000}"/>
          </ac:spMkLst>
        </pc:spChg>
        <pc:spChg chg="mod">
          <ac:chgData name="Łukasz Wilk" userId="S::lukasz.wilk@psp3gogolinpl.onmicrosoft.com::0e9fdc57-86bb-4d5e-8b8c-ee7507395194" providerId="AD" clId="Web-{92CDDD2C-B53A-45A7-A1F7-84B215358FD3}" dt="2020-12-10T18:31:47.440" v="171" actId="20577"/>
          <ac:spMkLst>
            <pc:docMk/>
            <pc:sldMk cId="650317164" sldId="256"/>
            <ac:spMk id="3" creationId="{00000000-0000-0000-0000-000000000000}"/>
          </ac:spMkLst>
        </pc:spChg>
        <pc:spChg chg="add">
          <ac:chgData name="Łukasz Wilk" userId="S::lukasz.wilk@psp3gogolinpl.onmicrosoft.com::0e9fdc57-86bb-4d5e-8b8c-ee7507395194" providerId="AD" clId="Web-{92CDDD2C-B53A-45A7-A1F7-84B215358FD3}" dt="2020-12-10T18:12:12.660" v="30"/>
          <ac:spMkLst>
            <pc:docMk/>
            <pc:sldMk cId="650317164" sldId="256"/>
            <ac:spMk id="9" creationId="{7A18C9FB-EC4C-4DAE-8F7D-C6E5AF607958}"/>
          </ac:spMkLst>
        </pc:spChg>
        <pc:spChg chg="add">
          <ac:chgData name="Łukasz Wilk" userId="S::lukasz.wilk@psp3gogolinpl.onmicrosoft.com::0e9fdc57-86bb-4d5e-8b8c-ee7507395194" providerId="AD" clId="Web-{92CDDD2C-B53A-45A7-A1F7-84B215358FD3}" dt="2020-12-10T18:12:12.660" v="30"/>
          <ac:spMkLst>
            <pc:docMk/>
            <pc:sldMk cId="650317164" sldId="256"/>
            <ac:spMk id="11" creationId="{4EB7CBBE-178B-4DB3-AD92-DED458BAE7CE}"/>
          </ac:spMkLst>
        </pc:spChg>
        <pc:picChg chg="add mod">
          <ac:chgData name="Łukasz Wilk" userId="S::lukasz.wilk@psp3gogolinpl.onmicrosoft.com::0e9fdc57-86bb-4d5e-8b8c-ee7507395194" providerId="AD" clId="Web-{92CDDD2C-B53A-45A7-A1F7-84B215358FD3}" dt="2020-12-10T18:23:57.591" v="40" actId="14100"/>
          <ac:picMkLst>
            <pc:docMk/>
            <pc:sldMk cId="650317164" sldId="256"/>
            <ac:picMk id="4" creationId="{6B3C8D7C-695F-4252-85E0-9C0BBAEE1F5D}"/>
          </ac:picMkLst>
        </pc:picChg>
        <pc:picChg chg="add del mod">
          <ac:chgData name="Łukasz Wilk" userId="S::lukasz.wilk@psp3gogolinpl.onmicrosoft.com::0e9fdc57-86bb-4d5e-8b8c-ee7507395194" providerId="AD" clId="Web-{92CDDD2C-B53A-45A7-A1F7-84B215358FD3}" dt="2020-12-10T18:23:48.387" v="38"/>
          <ac:picMkLst>
            <pc:docMk/>
            <pc:sldMk cId="650317164" sldId="256"/>
            <ac:picMk id="5" creationId="{5AAD8930-710A-4A2E-BB4E-92A59E7AB2C6}"/>
          </ac:picMkLst>
        </pc:picChg>
        <pc:picChg chg="add mod">
          <ac:chgData name="Łukasz Wilk" userId="S::lukasz.wilk@psp3gogolinpl.onmicrosoft.com::0e9fdc57-86bb-4d5e-8b8c-ee7507395194" providerId="AD" clId="Web-{92CDDD2C-B53A-45A7-A1F7-84B215358FD3}" dt="2020-12-10T18:29:40.485" v="94" actId="1076"/>
          <ac:picMkLst>
            <pc:docMk/>
            <pc:sldMk cId="650317164" sldId="256"/>
            <ac:picMk id="6" creationId="{590CB364-21C7-4A61-BF21-AA9A87D260D4}"/>
          </ac:picMkLst>
        </pc:picChg>
      </pc:sldChg>
      <pc:sldMasterChg chg="del delSldLayout">
        <pc:chgData name="Łukasz Wilk" userId="S::lukasz.wilk@psp3gogolinpl.onmicrosoft.com::0e9fdc57-86bb-4d5e-8b8c-ee7507395194" providerId="AD" clId="Web-{92CDDD2C-B53A-45A7-A1F7-84B215358FD3}" dt="2020-12-10T18:12:12.660" v="30"/>
        <pc:sldMasterMkLst>
          <pc:docMk/>
          <pc:sldMasterMk cId="3926633689" sldId="2147483648"/>
        </pc:sldMasterMkLst>
        <pc:sldLayoutChg chg="del">
          <pc:chgData name="Łukasz Wilk" userId="S::lukasz.wilk@psp3gogolinpl.onmicrosoft.com::0e9fdc57-86bb-4d5e-8b8c-ee7507395194" providerId="AD" clId="Web-{92CDDD2C-B53A-45A7-A1F7-84B215358FD3}" dt="2020-12-10T18:12:12.660" v="30"/>
          <pc:sldLayoutMkLst>
            <pc:docMk/>
            <pc:sldMasterMk cId="3926633689" sldId="2147483648"/>
            <pc:sldLayoutMk cId="3391757436" sldId="2147483649"/>
          </pc:sldLayoutMkLst>
        </pc:sldLayoutChg>
        <pc:sldLayoutChg chg="del">
          <pc:chgData name="Łukasz Wilk" userId="S::lukasz.wilk@psp3gogolinpl.onmicrosoft.com::0e9fdc57-86bb-4d5e-8b8c-ee7507395194" providerId="AD" clId="Web-{92CDDD2C-B53A-45A7-A1F7-84B215358FD3}" dt="2020-12-10T18:12:12.660" v="30"/>
          <pc:sldLayoutMkLst>
            <pc:docMk/>
            <pc:sldMasterMk cId="3926633689" sldId="2147483648"/>
            <pc:sldLayoutMk cId="967380084" sldId="2147483650"/>
          </pc:sldLayoutMkLst>
        </pc:sldLayoutChg>
        <pc:sldLayoutChg chg="del">
          <pc:chgData name="Łukasz Wilk" userId="S::lukasz.wilk@psp3gogolinpl.onmicrosoft.com::0e9fdc57-86bb-4d5e-8b8c-ee7507395194" providerId="AD" clId="Web-{92CDDD2C-B53A-45A7-A1F7-84B215358FD3}" dt="2020-12-10T18:12:12.660" v="30"/>
          <pc:sldLayoutMkLst>
            <pc:docMk/>
            <pc:sldMasterMk cId="3926633689" sldId="2147483648"/>
            <pc:sldLayoutMk cId="13234121" sldId="2147483651"/>
          </pc:sldLayoutMkLst>
        </pc:sldLayoutChg>
        <pc:sldLayoutChg chg="del">
          <pc:chgData name="Łukasz Wilk" userId="S::lukasz.wilk@psp3gogolinpl.onmicrosoft.com::0e9fdc57-86bb-4d5e-8b8c-ee7507395194" providerId="AD" clId="Web-{92CDDD2C-B53A-45A7-A1F7-84B215358FD3}" dt="2020-12-10T18:12:12.660" v="30"/>
          <pc:sldLayoutMkLst>
            <pc:docMk/>
            <pc:sldMasterMk cId="3926633689" sldId="2147483648"/>
            <pc:sldLayoutMk cId="3883036252" sldId="2147483652"/>
          </pc:sldLayoutMkLst>
        </pc:sldLayoutChg>
        <pc:sldLayoutChg chg="del">
          <pc:chgData name="Łukasz Wilk" userId="S::lukasz.wilk@psp3gogolinpl.onmicrosoft.com::0e9fdc57-86bb-4d5e-8b8c-ee7507395194" providerId="AD" clId="Web-{92CDDD2C-B53A-45A7-A1F7-84B215358FD3}" dt="2020-12-10T18:12:12.660" v="30"/>
          <pc:sldLayoutMkLst>
            <pc:docMk/>
            <pc:sldMasterMk cId="3926633689" sldId="2147483648"/>
            <pc:sldLayoutMk cId="961808292" sldId="2147483653"/>
          </pc:sldLayoutMkLst>
        </pc:sldLayoutChg>
        <pc:sldLayoutChg chg="del">
          <pc:chgData name="Łukasz Wilk" userId="S::lukasz.wilk@psp3gogolinpl.onmicrosoft.com::0e9fdc57-86bb-4d5e-8b8c-ee7507395194" providerId="AD" clId="Web-{92CDDD2C-B53A-45A7-A1F7-84B215358FD3}" dt="2020-12-10T18:12:12.660" v="30"/>
          <pc:sldLayoutMkLst>
            <pc:docMk/>
            <pc:sldMasterMk cId="3926633689" sldId="2147483648"/>
            <pc:sldLayoutMk cId="1544797292" sldId="2147483654"/>
          </pc:sldLayoutMkLst>
        </pc:sldLayoutChg>
        <pc:sldLayoutChg chg="del">
          <pc:chgData name="Łukasz Wilk" userId="S::lukasz.wilk@psp3gogolinpl.onmicrosoft.com::0e9fdc57-86bb-4d5e-8b8c-ee7507395194" providerId="AD" clId="Web-{92CDDD2C-B53A-45A7-A1F7-84B215358FD3}" dt="2020-12-10T18:12:12.660" v="30"/>
          <pc:sldLayoutMkLst>
            <pc:docMk/>
            <pc:sldMasterMk cId="3926633689" sldId="2147483648"/>
            <pc:sldLayoutMk cId="1850839136" sldId="2147483655"/>
          </pc:sldLayoutMkLst>
        </pc:sldLayoutChg>
        <pc:sldLayoutChg chg="del">
          <pc:chgData name="Łukasz Wilk" userId="S::lukasz.wilk@psp3gogolinpl.onmicrosoft.com::0e9fdc57-86bb-4d5e-8b8c-ee7507395194" providerId="AD" clId="Web-{92CDDD2C-B53A-45A7-A1F7-84B215358FD3}" dt="2020-12-10T18:12:12.660" v="30"/>
          <pc:sldLayoutMkLst>
            <pc:docMk/>
            <pc:sldMasterMk cId="3926633689" sldId="2147483648"/>
            <pc:sldLayoutMk cId="2715530444" sldId="2147483656"/>
          </pc:sldLayoutMkLst>
        </pc:sldLayoutChg>
        <pc:sldLayoutChg chg="del">
          <pc:chgData name="Łukasz Wilk" userId="S::lukasz.wilk@psp3gogolinpl.onmicrosoft.com::0e9fdc57-86bb-4d5e-8b8c-ee7507395194" providerId="AD" clId="Web-{92CDDD2C-B53A-45A7-A1F7-84B215358FD3}" dt="2020-12-10T18:12:12.660" v="30"/>
          <pc:sldLayoutMkLst>
            <pc:docMk/>
            <pc:sldMasterMk cId="3926633689" sldId="2147483648"/>
            <pc:sldLayoutMk cId="3024906009" sldId="2147483657"/>
          </pc:sldLayoutMkLst>
        </pc:sldLayoutChg>
        <pc:sldLayoutChg chg="del">
          <pc:chgData name="Łukasz Wilk" userId="S::lukasz.wilk@psp3gogolinpl.onmicrosoft.com::0e9fdc57-86bb-4d5e-8b8c-ee7507395194" providerId="AD" clId="Web-{92CDDD2C-B53A-45A7-A1F7-84B215358FD3}" dt="2020-12-10T18:12:12.660" v="30"/>
          <pc:sldLayoutMkLst>
            <pc:docMk/>
            <pc:sldMasterMk cId="3926633689" sldId="2147483648"/>
            <pc:sldLayoutMk cId="2454508176" sldId="2147483658"/>
          </pc:sldLayoutMkLst>
        </pc:sldLayoutChg>
        <pc:sldLayoutChg chg="del">
          <pc:chgData name="Łukasz Wilk" userId="S::lukasz.wilk@psp3gogolinpl.onmicrosoft.com::0e9fdc57-86bb-4d5e-8b8c-ee7507395194" providerId="AD" clId="Web-{92CDDD2C-B53A-45A7-A1F7-84B215358FD3}" dt="2020-12-10T18:12:12.660" v="30"/>
          <pc:sldLayoutMkLst>
            <pc:docMk/>
            <pc:sldMasterMk cId="3926633689" sldId="2147483648"/>
            <pc:sldLayoutMk cId="1340386666" sldId="2147483659"/>
          </pc:sldLayoutMkLst>
        </pc:sldLayoutChg>
      </pc:sldMasterChg>
      <pc:sldMasterChg chg="add addSldLayout">
        <pc:chgData name="Łukasz Wilk" userId="S::lukasz.wilk@psp3gogolinpl.onmicrosoft.com::0e9fdc57-86bb-4d5e-8b8c-ee7507395194" providerId="AD" clId="Web-{92CDDD2C-B53A-45A7-A1F7-84B215358FD3}" dt="2020-12-10T18:12:12.660" v="30"/>
        <pc:sldMasterMkLst>
          <pc:docMk/>
          <pc:sldMasterMk cId="2451687934" sldId="2147483712"/>
        </pc:sldMasterMkLst>
        <pc:sldLayoutChg chg="add">
          <pc:chgData name="Łukasz Wilk" userId="S::lukasz.wilk@psp3gogolinpl.onmicrosoft.com::0e9fdc57-86bb-4d5e-8b8c-ee7507395194" providerId="AD" clId="Web-{92CDDD2C-B53A-45A7-A1F7-84B215358FD3}" dt="2020-12-10T18:12:12.660" v="30"/>
          <pc:sldLayoutMkLst>
            <pc:docMk/>
            <pc:sldMasterMk cId="2451687934" sldId="2147483712"/>
            <pc:sldLayoutMk cId="3399141267" sldId="2147483701"/>
          </pc:sldLayoutMkLst>
        </pc:sldLayoutChg>
        <pc:sldLayoutChg chg="add">
          <pc:chgData name="Łukasz Wilk" userId="S::lukasz.wilk@psp3gogolinpl.onmicrosoft.com::0e9fdc57-86bb-4d5e-8b8c-ee7507395194" providerId="AD" clId="Web-{92CDDD2C-B53A-45A7-A1F7-84B215358FD3}" dt="2020-12-10T18:12:12.660" v="30"/>
          <pc:sldLayoutMkLst>
            <pc:docMk/>
            <pc:sldMasterMk cId="2451687934" sldId="2147483712"/>
            <pc:sldLayoutMk cId="182498517" sldId="2147483702"/>
          </pc:sldLayoutMkLst>
        </pc:sldLayoutChg>
        <pc:sldLayoutChg chg="add">
          <pc:chgData name="Łukasz Wilk" userId="S::lukasz.wilk@psp3gogolinpl.onmicrosoft.com::0e9fdc57-86bb-4d5e-8b8c-ee7507395194" providerId="AD" clId="Web-{92CDDD2C-B53A-45A7-A1F7-84B215358FD3}" dt="2020-12-10T18:12:12.660" v="30"/>
          <pc:sldLayoutMkLst>
            <pc:docMk/>
            <pc:sldMasterMk cId="2451687934" sldId="2147483712"/>
            <pc:sldLayoutMk cId="1448542234" sldId="2147483703"/>
          </pc:sldLayoutMkLst>
        </pc:sldLayoutChg>
        <pc:sldLayoutChg chg="add">
          <pc:chgData name="Łukasz Wilk" userId="S::lukasz.wilk@psp3gogolinpl.onmicrosoft.com::0e9fdc57-86bb-4d5e-8b8c-ee7507395194" providerId="AD" clId="Web-{92CDDD2C-B53A-45A7-A1F7-84B215358FD3}" dt="2020-12-10T18:12:12.660" v="30"/>
          <pc:sldLayoutMkLst>
            <pc:docMk/>
            <pc:sldMasterMk cId="2451687934" sldId="2147483712"/>
            <pc:sldLayoutMk cId="1786937216" sldId="2147483704"/>
          </pc:sldLayoutMkLst>
        </pc:sldLayoutChg>
        <pc:sldLayoutChg chg="add">
          <pc:chgData name="Łukasz Wilk" userId="S::lukasz.wilk@psp3gogolinpl.onmicrosoft.com::0e9fdc57-86bb-4d5e-8b8c-ee7507395194" providerId="AD" clId="Web-{92CDDD2C-B53A-45A7-A1F7-84B215358FD3}" dt="2020-12-10T18:12:12.660" v="30"/>
          <pc:sldLayoutMkLst>
            <pc:docMk/>
            <pc:sldMasterMk cId="2451687934" sldId="2147483712"/>
            <pc:sldLayoutMk cId="55254879" sldId="2147483705"/>
          </pc:sldLayoutMkLst>
        </pc:sldLayoutChg>
        <pc:sldLayoutChg chg="add">
          <pc:chgData name="Łukasz Wilk" userId="S::lukasz.wilk@psp3gogolinpl.onmicrosoft.com::0e9fdc57-86bb-4d5e-8b8c-ee7507395194" providerId="AD" clId="Web-{92CDDD2C-B53A-45A7-A1F7-84B215358FD3}" dt="2020-12-10T18:12:12.660" v="30"/>
          <pc:sldLayoutMkLst>
            <pc:docMk/>
            <pc:sldMasterMk cId="2451687934" sldId="2147483712"/>
            <pc:sldLayoutMk cId="15690377" sldId="2147483706"/>
          </pc:sldLayoutMkLst>
        </pc:sldLayoutChg>
        <pc:sldLayoutChg chg="add">
          <pc:chgData name="Łukasz Wilk" userId="S::lukasz.wilk@psp3gogolinpl.onmicrosoft.com::0e9fdc57-86bb-4d5e-8b8c-ee7507395194" providerId="AD" clId="Web-{92CDDD2C-B53A-45A7-A1F7-84B215358FD3}" dt="2020-12-10T18:12:12.660" v="30"/>
          <pc:sldLayoutMkLst>
            <pc:docMk/>
            <pc:sldMasterMk cId="2451687934" sldId="2147483712"/>
            <pc:sldLayoutMk cId="643049048" sldId="2147483707"/>
          </pc:sldLayoutMkLst>
        </pc:sldLayoutChg>
        <pc:sldLayoutChg chg="add">
          <pc:chgData name="Łukasz Wilk" userId="S::lukasz.wilk@psp3gogolinpl.onmicrosoft.com::0e9fdc57-86bb-4d5e-8b8c-ee7507395194" providerId="AD" clId="Web-{92CDDD2C-B53A-45A7-A1F7-84B215358FD3}" dt="2020-12-10T18:12:12.660" v="30"/>
          <pc:sldLayoutMkLst>
            <pc:docMk/>
            <pc:sldMasterMk cId="2451687934" sldId="2147483712"/>
            <pc:sldLayoutMk cId="1486894087" sldId="2147483708"/>
          </pc:sldLayoutMkLst>
        </pc:sldLayoutChg>
        <pc:sldLayoutChg chg="add">
          <pc:chgData name="Łukasz Wilk" userId="S::lukasz.wilk@psp3gogolinpl.onmicrosoft.com::0e9fdc57-86bb-4d5e-8b8c-ee7507395194" providerId="AD" clId="Web-{92CDDD2C-B53A-45A7-A1F7-84B215358FD3}" dt="2020-12-10T18:12:12.660" v="30"/>
          <pc:sldLayoutMkLst>
            <pc:docMk/>
            <pc:sldMasterMk cId="2451687934" sldId="2147483712"/>
            <pc:sldLayoutMk cId="1828378399" sldId="2147483709"/>
          </pc:sldLayoutMkLst>
        </pc:sldLayoutChg>
        <pc:sldLayoutChg chg="add">
          <pc:chgData name="Łukasz Wilk" userId="S::lukasz.wilk@psp3gogolinpl.onmicrosoft.com::0e9fdc57-86bb-4d5e-8b8c-ee7507395194" providerId="AD" clId="Web-{92CDDD2C-B53A-45A7-A1F7-84B215358FD3}" dt="2020-12-10T18:12:12.660" v="30"/>
          <pc:sldLayoutMkLst>
            <pc:docMk/>
            <pc:sldMasterMk cId="2451687934" sldId="2147483712"/>
            <pc:sldLayoutMk cId="2295602540" sldId="2147483710"/>
          </pc:sldLayoutMkLst>
        </pc:sldLayoutChg>
        <pc:sldLayoutChg chg="add">
          <pc:chgData name="Łukasz Wilk" userId="S::lukasz.wilk@psp3gogolinpl.onmicrosoft.com::0e9fdc57-86bb-4d5e-8b8c-ee7507395194" providerId="AD" clId="Web-{92CDDD2C-B53A-45A7-A1F7-84B215358FD3}" dt="2020-12-10T18:12:12.660" v="30"/>
          <pc:sldLayoutMkLst>
            <pc:docMk/>
            <pc:sldMasterMk cId="2451687934" sldId="2147483712"/>
            <pc:sldLayoutMk cId="3039520958" sldId="2147483711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8DD129-A8C2-419E-B641-6CC90F5073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2000" y="1524000"/>
            <a:ext cx="10668000" cy="22860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1B33C04-8A23-4499-A6EF-1D190F0FB3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62000" y="4571999"/>
            <a:ext cx="10668000" cy="1524000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FA99FB-5674-4BC5-949F-8D45EC1675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12/17/2020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63CF93-DD67-4FE2-8083-864693FE8E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05E934-32B6-44B1-9622-67F30BDA3F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0490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BA5B09-FC60-445F-8A12-79869BEC60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0A219F7-87F2-409F-BB0B-8FE9270C98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AC2BB8-59E0-4EB2-B3BE-59D8641EE1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12/17/2020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56984E-C0DE-461B-8011-8FC31B0EE9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FE7C03-68D3-445E-A5A2-8A935CFC97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9372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B21F0D7-112D-48B1-B32B-170B1AA2B51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143998" y="761999"/>
            <a:ext cx="2286000" cy="53340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B27A7C1-8E5B-41DA-9802-F242D382B6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762001" y="761999"/>
            <a:ext cx="7619999" cy="53340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961CC7-F5B1-464A-8127-60645FB210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12/17/2020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B94302-B381-4F37-A9FF-5CC5519175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707151-541F-4104-B989-83A9DCA6E6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03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6AF011-A499-4054-89BF-A4800A68F6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6FB6E8-D956-45B5-9B4A-9D31DF466B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CDB9DB-9E62-4292-915C-1DD4134740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12/17/2020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D462F1-BC30-4172-8353-363123A1DB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92EE8A-96DF-4D7D-B434-778324756D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8940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28453A-F2B4-4EDB-B8FA-150267BC1A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524000"/>
            <a:ext cx="10668000" cy="3038475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C46C51-ADF1-48FC-A4D9-38C369E783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2000" y="4589463"/>
            <a:ext cx="10668000" cy="150653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C43B56-4DC7-490B-AEFD-55ED1ECFF8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12/17/2020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4738F8-C4B2-41D8-B627-A6DDB24B2D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F43D49-23F8-4C4B-9C30-EDC030EE6F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378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E5556D-6916-42E6-8820-8A0D328A50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2747A5-C962-477F-89AA-A32385D5799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62000" y="2285999"/>
            <a:ext cx="5151119" cy="38100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CD08312-30FC-44D8-B2A9-B5CAAD9F06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78879" y="2285999"/>
            <a:ext cx="5151121" cy="38100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ED84EB-AF90-4F19-A376-0FE5E50F9E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12/17/2020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838ED0-2789-41E4-A36E-83F92CA2E8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221A83-6D60-45F0-9173-5F6D2438BC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6025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4FFAE2-03F4-4A94-86C4-9305B237C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762000"/>
            <a:ext cx="10668000" cy="1524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BAC5A5-E184-46B6-8AB5-C8E132D362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2000" y="2285999"/>
            <a:ext cx="5151119" cy="76199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DCFE87-5D80-45CB-9D13-DFC9AFCEC7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62000" y="3048000"/>
            <a:ext cx="5151119" cy="3048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AAC1E5A-8423-4749-8EDA-E13425F6965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78878" y="2286000"/>
            <a:ext cx="5151122" cy="76199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A832AAA-4BB8-4A3D-9C79-516F82F8001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78878" y="3048000"/>
            <a:ext cx="5151122" cy="3048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80BEC63-51D3-4C70-B804-BE9EF765AD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12/17/2020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35CA295-8563-402F-92C3-1F20C977C1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EFA5918-109D-4342-84C0-9774A52C9E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520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EF2662-CBD1-4498-9B6E-2961F5EF1B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FF739AE-8101-4C18-8CF3-911BDF3978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12/17/2020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6EB1C88-D181-449C-9BE1-E85068C188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B38A2C9-E93B-4F0A-A021-9E3AEBC3FA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548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00AE8D9-9B42-438E-ADA6-CCFE457884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12/17/2020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4F792B9-A8AF-4E13-8A25-741E89691E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33A2CF6-DBC5-4491-B213-B3CD09D313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1412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727076-58C8-494C-B6B1-DC86F62DDC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761998"/>
            <a:ext cx="3810000" cy="1524002"/>
          </a:xfrm>
        </p:spPr>
        <p:txBody>
          <a:bodyPr anchor="t" anchorCtr="0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F29E36-0340-452F-8D0A-1BC3F3A388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0" y="762001"/>
            <a:ext cx="6096000" cy="5334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A051C2E-E587-45E8-BDB1-DFF2F2791B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62000" y="2286000"/>
            <a:ext cx="3810000" cy="381000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21D993-DEDD-470E-B48B-CB053A55A1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12/17/2020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926C64-7401-4CA4-859F-74472AF869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108F41-F1F6-431C-9B45-8A447F188C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985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E104FB-422C-4023-9381-EB12F1582D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1" y="762000"/>
            <a:ext cx="3809999" cy="1524000"/>
          </a:xfrm>
        </p:spPr>
        <p:txBody>
          <a:bodyPr anchor="t" anchorCtr="0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DBA3AA-DE44-4B1F-91D1-09F67B89B94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34000" y="762001"/>
            <a:ext cx="6021388" cy="5334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A27B131-5117-4106-80DB-2AB208C4C9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62001" y="2286000"/>
            <a:ext cx="3809999" cy="38100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13918A-7F23-4C72-8E80-591324A304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12/17/2020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1071C8-76FE-4B83-8317-BD53C7C844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23681A-6F29-48FC-9409-319ED3E966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5422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A6EF5A53-0A64-4CA5-B9C7-1CB97CB5CF1C}"/>
              </a:ext>
            </a:extLst>
          </p:cNvPr>
          <p:cNvSpPr/>
          <p:nvPr/>
        </p:nvSpPr>
        <p:spPr>
          <a:xfrm>
            <a:off x="8157843" y="6244836"/>
            <a:ext cx="4034156" cy="613164"/>
          </a:xfrm>
          <a:custGeom>
            <a:avLst/>
            <a:gdLst>
              <a:gd name="connsiteX0" fmla="*/ 1479137 w 4034156"/>
              <a:gd name="connsiteY0" fmla="*/ 230 h 613164"/>
              <a:gd name="connsiteX1" fmla="*/ 3482844 w 4034156"/>
              <a:gd name="connsiteY1" fmla="*/ 298555 h 613164"/>
              <a:gd name="connsiteX2" fmla="*/ 3831590 w 4034156"/>
              <a:gd name="connsiteY2" fmla="*/ 425010 h 613164"/>
              <a:gd name="connsiteX3" fmla="*/ 4034156 w 4034156"/>
              <a:gd name="connsiteY3" fmla="*/ 494088 h 613164"/>
              <a:gd name="connsiteX4" fmla="*/ 4034156 w 4034156"/>
              <a:gd name="connsiteY4" fmla="*/ 613164 h 613164"/>
              <a:gd name="connsiteX5" fmla="*/ 0 w 4034156"/>
              <a:gd name="connsiteY5" fmla="*/ 613164 h 613164"/>
              <a:gd name="connsiteX6" fmla="*/ 54792 w 4034156"/>
              <a:gd name="connsiteY6" fmla="*/ 512415 h 613164"/>
              <a:gd name="connsiteX7" fmla="*/ 168327 w 4034156"/>
              <a:gd name="connsiteY7" fmla="*/ 366637 h 613164"/>
              <a:gd name="connsiteX8" fmla="*/ 1192562 w 4034156"/>
              <a:gd name="connsiteY8" fmla="*/ 1522 h 613164"/>
              <a:gd name="connsiteX9" fmla="*/ 1479137 w 4034156"/>
              <a:gd name="connsiteY9" fmla="*/ 230 h 6131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034156" h="613164">
                <a:moveTo>
                  <a:pt x="1479137" y="230"/>
                </a:moveTo>
                <a:cubicBezTo>
                  <a:pt x="2152575" y="4287"/>
                  <a:pt x="2854487" y="63583"/>
                  <a:pt x="3482844" y="298555"/>
                </a:cubicBezTo>
                <a:cubicBezTo>
                  <a:pt x="3599338" y="342114"/>
                  <a:pt x="3715540" y="384216"/>
                  <a:pt x="3831590" y="425010"/>
                </a:cubicBezTo>
                <a:lnTo>
                  <a:pt x="4034156" y="494088"/>
                </a:lnTo>
                <a:lnTo>
                  <a:pt x="4034156" y="613164"/>
                </a:lnTo>
                <a:lnTo>
                  <a:pt x="0" y="613164"/>
                </a:lnTo>
                <a:lnTo>
                  <a:pt x="54792" y="512415"/>
                </a:lnTo>
                <a:cubicBezTo>
                  <a:pt x="88888" y="459433"/>
                  <a:pt x="126502" y="410480"/>
                  <a:pt x="168327" y="366637"/>
                </a:cubicBezTo>
                <a:cubicBezTo>
                  <a:pt x="428292" y="94062"/>
                  <a:pt x="821899" y="6565"/>
                  <a:pt x="1192562" y="1522"/>
                </a:cubicBezTo>
                <a:cubicBezTo>
                  <a:pt x="1287308" y="198"/>
                  <a:pt x="1382932" y="-349"/>
                  <a:pt x="1479137" y="23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5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" panose="020B0504020202020204" pitchFamily="34" charset="0"/>
              <a:ea typeface="+mn-ea"/>
              <a:cs typeface="+mn-cs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34ABFBEA-4EB0-4D02-A2C0-1733CD3D6F12}"/>
              </a:ext>
            </a:extLst>
          </p:cNvPr>
          <p:cNvSpPr/>
          <p:nvPr/>
        </p:nvSpPr>
        <p:spPr>
          <a:xfrm>
            <a:off x="1" y="688126"/>
            <a:ext cx="448491" cy="1634252"/>
          </a:xfrm>
          <a:custGeom>
            <a:avLst/>
            <a:gdLst>
              <a:gd name="connsiteX0" fmla="*/ 0 w 448491"/>
              <a:gd name="connsiteY0" fmla="*/ 0 h 1634252"/>
              <a:gd name="connsiteX1" fmla="*/ 12983 w 448491"/>
              <a:gd name="connsiteY1" fmla="*/ 10508 h 1634252"/>
              <a:gd name="connsiteX2" fmla="*/ 441611 w 448491"/>
              <a:gd name="connsiteY2" fmla="*/ 863751 h 1634252"/>
              <a:gd name="connsiteX3" fmla="*/ 251011 w 448491"/>
              <a:gd name="connsiteY3" fmla="*/ 1302895 h 1634252"/>
              <a:gd name="connsiteX4" fmla="*/ 74605 w 448491"/>
              <a:gd name="connsiteY4" fmla="*/ 1543249 h 1634252"/>
              <a:gd name="connsiteX5" fmla="*/ 0 w 448491"/>
              <a:gd name="connsiteY5" fmla="*/ 1634252 h 1634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8491" h="1634252">
                <a:moveTo>
                  <a:pt x="0" y="0"/>
                </a:moveTo>
                <a:lnTo>
                  <a:pt x="12983" y="10508"/>
                </a:lnTo>
                <a:cubicBezTo>
                  <a:pt x="278410" y="241022"/>
                  <a:pt x="489787" y="530267"/>
                  <a:pt x="441611" y="863751"/>
                </a:cubicBezTo>
                <a:cubicBezTo>
                  <a:pt x="418542" y="1022632"/>
                  <a:pt x="337007" y="1166302"/>
                  <a:pt x="251011" y="1302895"/>
                </a:cubicBezTo>
                <a:cubicBezTo>
                  <a:pt x="215138" y="1359902"/>
                  <a:pt x="154723" y="1442480"/>
                  <a:pt x="74605" y="1543249"/>
                </a:cubicBezTo>
                <a:lnTo>
                  <a:pt x="0" y="1634252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900">
              <a:solidFill>
                <a:prstClr val="white"/>
              </a:solidFill>
              <a:latin typeface="Avenir Next LT Pro" panose="020B0504020202020204" pitchFamily="34" charset="0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9E083F6-57F4-487B-A766-EA0462B1EED8}"/>
              </a:ext>
            </a:extLst>
          </p:cNvPr>
          <p:cNvSpPr/>
          <p:nvPr/>
        </p:nvSpPr>
        <p:spPr>
          <a:xfrm>
            <a:off x="7309459" y="6144069"/>
            <a:ext cx="4418271" cy="718159"/>
          </a:xfrm>
          <a:custGeom>
            <a:avLst/>
            <a:gdLst>
              <a:gd name="connsiteX0" fmla="*/ 1421452 w 4590626"/>
              <a:gd name="connsiteY0" fmla="*/ 0 h 713930"/>
              <a:gd name="connsiteX1" fmla="*/ 3247781 w 4590626"/>
              <a:gd name="connsiteY1" fmla="*/ 271915 h 713930"/>
              <a:gd name="connsiteX2" fmla="*/ 4517331 w 4590626"/>
              <a:gd name="connsiteY2" fmla="*/ 693394 h 713930"/>
              <a:gd name="connsiteX3" fmla="*/ 4590626 w 4590626"/>
              <a:gd name="connsiteY3" fmla="*/ 713930 h 713930"/>
              <a:gd name="connsiteX4" fmla="*/ 0 w 4590626"/>
              <a:gd name="connsiteY4" fmla="*/ 713930 h 713930"/>
              <a:gd name="connsiteX5" fmla="*/ 2854 w 4590626"/>
              <a:gd name="connsiteY5" fmla="*/ 705624 h 713930"/>
              <a:gd name="connsiteX6" fmla="*/ 226680 w 4590626"/>
              <a:gd name="connsiteY6" fmla="*/ 333970 h 713930"/>
              <a:gd name="connsiteX7" fmla="*/ 1160245 w 4590626"/>
              <a:gd name="connsiteY7" fmla="*/ 1178 h 713930"/>
              <a:gd name="connsiteX8" fmla="*/ 1421452 w 4590626"/>
              <a:gd name="connsiteY8" fmla="*/ 0 h 713930"/>
              <a:gd name="connsiteX0" fmla="*/ 1421452 w 4517331"/>
              <a:gd name="connsiteY0" fmla="*/ 0 h 713930"/>
              <a:gd name="connsiteX1" fmla="*/ 3247781 w 4517331"/>
              <a:gd name="connsiteY1" fmla="*/ 271915 h 713930"/>
              <a:gd name="connsiteX2" fmla="*/ 4517331 w 4517331"/>
              <a:gd name="connsiteY2" fmla="*/ 693394 h 713930"/>
              <a:gd name="connsiteX3" fmla="*/ 0 w 4517331"/>
              <a:gd name="connsiteY3" fmla="*/ 713930 h 713930"/>
              <a:gd name="connsiteX4" fmla="*/ 2854 w 4517331"/>
              <a:gd name="connsiteY4" fmla="*/ 705624 h 713930"/>
              <a:gd name="connsiteX5" fmla="*/ 226680 w 4517331"/>
              <a:gd name="connsiteY5" fmla="*/ 333970 h 713930"/>
              <a:gd name="connsiteX6" fmla="*/ 1160245 w 4517331"/>
              <a:gd name="connsiteY6" fmla="*/ 1178 h 713930"/>
              <a:gd name="connsiteX7" fmla="*/ 1421452 w 4517331"/>
              <a:gd name="connsiteY7" fmla="*/ 0 h 713930"/>
              <a:gd name="connsiteX0" fmla="*/ 0 w 4608771"/>
              <a:gd name="connsiteY0" fmla="*/ 713930 h 784834"/>
              <a:gd name="connsiteX1" fmla="*/ 2854 w 4608771"/>
              <a:gd name="connsiteY1" fmla="*/ 705624 h 784834"/>
              <a:gd name="connsiteX2" fmla="*/ 226680 w 4608771"/>
              <a:gd name="connsiteY2" fmla="*/ 333970 h 784834"/>
              <a:gd name="connsiteX3" fmla="*/ 1160245 w 4608771"/>
              <a:gd name="connsiteY3" fmla="*/ 1178 h 784834"/>
              <a:gd name="connsiteX4" fmla="*/ 1421452 w 4608771"/>
              <a:gd name="connsiteY4" fmla="*/ 0 h 784834"/>
              <a:gd name="connsiteX5" fmla="*/ 3247781 w 4608771"/>
              <a:gd name="connsiteY5" fmla="*/ 271915 h 784834"/>
              <a:gd name="connsiteX6" fmla="*/ 4608771 w 4608771"/>
              <a:gd name="connsiteY6" fmla="*/ 784834 h 784834"/>
              <a:gd name="connsiteX0" fmla="*/ 0 w 4418271"/>
              <a:gd name="connsiteY0" fmla="*/ 713930 h 718159"/>
              <a:gd name="connsiteX1" fmla="*/ 2854 w 4418271"/>
              <a:gd name="connsiteY1" fmla="*/ 705624 h 718159"/>
              <a:gd name="connsiteX2" fmla="*/ 226680 w 4418271"/>
              <a:gd name="connsiteY2" fmla="*/ 333970 h 718159"/>
              <a:gd name="connsiteX3" fmla="*/ 1160245 w 4418271"/>
              <a:gd name="connsiteY3" fmla="*/ 1178 h 718159"/>
              <a:gd name="connsiteX4" fmla="*/ 1421452 w 4418271"/>
              <a:gd name="connsiteY4" fmla="*/ 0 h 718159"/>
              <a:gd name="connsiteX5" fmla="*/ 3247781 w 4418271"/>
              <a:gd name="connsiteY5" fmla="*/ 271915 h 718159"/>
              <a:gd name="connsiteX6" fmla="*/ 4418271 w 4418271"/>
              <a:gd name="connsiteY6" fmla="*/ 718159 h 718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18271" h="718159">
                <a:moveTo>
                  <a:pt x="0" y="713930"/>
                </a:moveTo>
                <a:lnTo>
                  <a:pt x="2854" y="705624"/>
                </a:lnTo>
                <a:cubicBezTo>
                  <a:pt x="60059" y="562888"/>
                  <a:pt x="131373" y="433874"/>
                  <a:pt x="226680" y="333970"/>
                </a:cubicBezTo>
                <a:cubicBezTo>
                  <a:pt x="463632" y="85526"/>
                  <a:pt x="822395" y="5774"/>
                  <a:pt x="1160245" y="1178"/>
                </a:cubicBezTo>
                <a:lnTo>
                  <a:pt x="1421452" y="0"/>
                </a:lnTo>
                <a:cubicBezTo>
                  <a:pt x="2035274" y="3698"/>
                  <a:pt x="2748311" y="152222"/>
                  <a:pt x="3247781" y="271915"/>
                </a:cubicBezTo>
                <a:cubicBezTo>
                  <a:pt x="3747251" y="391608"/>
                  <a:pt x="3902480" y="501606"/>
                  <a:pt x="4418271" y="718159"/>
                </a:cubicBezTo>
              </a:path>
            </a:pathLst>
          </a:cu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 Light"/>
              <a:ea typeface="+mn-ea"/>
              <a:cs typeface="+mn-cs"/>
            </a:endParaRP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3A2F988-7148-4375-83D8-12EE5EBC7B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762000"/>
            <a:ext cx="106680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896238-C5B3-4F3C-97FA-890E1A51A2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2000" y="2286000"/>
            <a:ext cx="10668000" cy="38180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6E4474-0442-4E4B-9E5B-CA7B3951C1D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389165" y="194320"/>
            <a:ext cx="204083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  <a:alpha val="70000"/>
                  </a:schemeClr>
                </a:solidFill>
              </a:defRPr>
            </a:lvl1pPr>
          </a:lstStyle>
          <a:p>
            <a:fld id="{76969C88-B244-455D-A017-012B25B1ACDD}" type="datetimeFigureOut">
              <a:rPr lang="en-US" smtClean="0"/>
              <a:pPr/>
              <a:t>12/17/2020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626A98-F887-40E1-B9BA-9D93DE90E0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61999" y="6356350"/>
            <a:ext cx="661283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2C8119-73F6-4713-9AD3-3628DCDFB8F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906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  <a:alpha val="70000"/>
                  </a:schemeClr>
                </a:solidFill>
              </a:defRPr>
            </a:lvl1pPr>
          </a:lstStyle>
          <a:p>
            <a:fld id="{07CE569E-9B7C-4CB9-AB80-C0841F922C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68793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05" r:id="rId6"/>
    <p:sldLayoutId id="2147483701" r:id="rId7"/>
    <p:sldLayoutId id="2147483702" r:id="rId8"/>
    <p:sldLayoutId id="2147483703" r:id="rId9"/>
    <p:sldLayoutId id="2147483704" r:id="rId10"/>
    <p:sldLayoutId id="214748370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5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5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5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5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5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video" Target="https://www.youtube.com/embed/pj5dym7MqYo?feature=oembed" TargetMode="Externa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7A18C9FB-EC4C-4DAE-8F7D-C6E5AF6079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 rot="1020000">
            <a:off x="8813321" y="603849"/>
            <a:ext cx="3881887" cy="1365850"/>
          </a:xfrm>
        </p:spPr>
        <p:txBody>
          <a:bodyPr>
            <a:normAutofit/>
          </a:bodyPr>
          <a:lstStyle/>
          <a:p>
            <a:pPr algn="l"/>
            <a:r>
              <a:rPr lang="pl-PL" sz="4400" dirty="0">
                <a:cs typeface="Calibri Light"/>
              </a:rPr>
              <a:t>   Choinka </a:t>
            </a:r>
            <a:br>
              <a:rPr lang="pl-PL" sz="4400" dirty="0">
                <a:cs typeface="Calibri Light"/>
              </a:rPr>
            </a:br>
            <a:r>
              <a:rPr lang="pl-PL" sz="4400" dirty="0">
                <a:cs typeface="Calibri Light"/>
              </a:rPr>
              <a:t>    Łukasz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6096000" y="4571999"/>
            <a:ext cx="5334000" cy="1524000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/>
            <a:r>
              <a:rPr lang="pl-PL" dirty="0">
                <a:solidFill>
                  <a:srgbClr val="FFFFFF"/>
                </a:solidFill>
              </a:rPr>
              <a:t>Wybrałem piosenkę o Św. Mikołaju,</a:t>
            </a:r>
          </a:p>
          <a:p>
            <a:pPr algn="l"/>
            <a:r>
              <a:rPr lang="pl-PL">
                <a:solidFill>
                  <a:srgbClr val="FFFFFF"/>
                </a:solidFill>
              </a:rPr>
              <a:t>ponieważ </a:t>
            </a:r>
            <a:r>
              <a:rPr lang="pl-PL" dirty="0">
                <a:solidFill>
                  <a:srgbClr val="FFFFFF"/>
                </a:solidFill>
              </a:rPr>
              <a:t>b</a:t>
            </a:r>
            <a:r>
              <a:rPr lang="pl-PL">
                <a:solidFill>
                  <a:srgbClr val="FFFFFF"/>
                </a:solidFill>
              </a:rPr>
              <a:t>ardzo </a:t>
            </a:r>
            <a:r>
              <a:rPr lang="pl-PL" dirty="0">
                <a:solidFill>
                  <a:srgbClr val="FFFFFF"/>
                </a:solidFill>
              </a:rPr>
              <a:t>go Kocham!</a:t>
            </a:r>
            <a:endParaRPr lang="pl-PL" dirty="0"/>
          </a:p>
          <a:p>
            <a:pPr algn="l"/>
            <a:endParaRPr lang="pl-PL" dirty="0">
              <a:solidFill>
                <a:srgbClr val="FFFFFF">
                  <a:alpha val="70000"/>
                </a:srgbClr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B3C8D7C-695F-4252-85E0-9C0BBAEE1F5D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51867" b="-4"/>
          <a:stretch/>
        </p:blipFill>
        <p:spPr>
          <a:xfrm>
            <a:off x="2" y="-734"/>
            <a:ext cx="5333999" cy="6858735"/>
          </a:xfrm>
          <a:custGeom>
            <a:avLst/>
            <a:gdLst/>
            <a:ahLst/>
            <a:cxnLst/>
            <a:rect l="l" t="t" r="r" b="b"/>
            <a:pathLst>
              <a:path w="5333999" h="6125491">
                <a:moveTo>
                  <a:pt x="0" y="0"/>
                </a:moveTo>
                <a:lnTo>
                  <a:pt x="201347" y="12133"/>
                </a:lnTo>
                <a:cubicBezTo>
                  <a:pt x="834520" y="59989"/>
                  <a:pt x="1489622" y="165274"/>
                  <a:pt x="2149412" y="288819"/>
                </a:cubicBezTo>
                <a:cubicBezTo>
                  <a:pt x="4194087" y="671477"/>
                  <a:pt x="4738431" y="1884930"/>
                  <a:pt x="5125148" y="3309606"/>
                </a:cubicBezTo>
                <a:cubicBezTo>
                  <a:pt x="5383961" y="4263563"/>
                  <a:pt x="5599841" y="5130569"/>
                  <a:pt x="4496734" y="5829050"/>
                </a:cubicBezTo>
                <a:cubicBezTo>
                  <a:pt x="4342061" y="5927011"/>
                  <a:pt x="4177261" y="6012425"/>
                  <a:pt x="4005032" y="6088102"/>
                </a:cubicBezTo>
                <a:lnTo>
                  <a:pt x="3915032" y="6125491"/>
                </a:lnTo>
                <a:lnTo>
                  <a:pt x="0" y="6125491"/>
                </a:lnTo>
                <a:close/>
              </a:path>
            </a:pathLst>
          </a:custGeom>
        </p:spPr>
      </p:pic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4EB7CBBE-178B-4DB3-AD92-DED458BAE7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352425"/>
            <a:ext cx="5185830" cy="6505576"/>
          </a:xfrm>
          <a:custGeom>
            <a:avLst/>
            <a:gdLst>
              <a:gd name="connsiteX0" fmla="*/ 0 w 4033589"/>
              <a:gd name="connsiteY0" fmla="*/ 0 h 6858000"/>
              <a:gd name="connsiteX1" fmla="*/ 1878934 w 4033589"/>
              <a:gd name="connsiteY1" fmla="*/ 0 h 6858000"/>
              <a:gd name="connsiteX2" fmla="*/ 1882313 w 4033589"/>
              <a:gd name="connsiteY2" fmla="*/ 2021 h 6858000"/>
              <a:gd name="connsiteX3" fmla="*/ 3475371 w 4033589"/>
              <a:gd name="connsiteY3" fmla="*/ 1517967 h 6858000"/>
              <a:gd name="connsiteX4" fmla="*/ 3975977 w 4033589"/>
              <a:gd name="connsiteY4" fmla="*/ 4379386 h 6858000"/>
              <a:gd name="connsiteX5" fmla="*/ 3312864 w 4033589"/>
              <a:gd name="connsiteY5" fmla="*/ 6852362 h 6858000"/>
              <a:gd name="connsiteX6" fmla="*/ 3310593 w 4033589"/>
              <a:gd name="connsiteY6" fmla="*/ 6858000 h 6858000"/>
              <a:gd name="connsiteX7" fmla="*/ 0 w 4033589"/>
              <a:gd name="connsiteY7" fmla="*/ 6858000 h 6858000"/>
              <a:gd name="connsiteX8" fmla="*/ 0 w 4033589"/>
              <a:gd name="connsiteY8" fmla="*/ 0 h 6858000"/>
              <a:gd name="connsiteX0" fmla="*/ 0 w 4033589"/>
              <a:gd name="connsiteY0" fmla="*/ 6858000 h 6858000"/>
              <a:gd name="connsiteX1" fmla="*/ 1878934 w 4033589"/>
              <a:gd name="connsiteY1" fmla="*/ 0 h 6858000"/>
              <a:gd name="connsiteX2" fmla="*/ 1882313 w 4033589"/>
              <a:gd name="connsiteY2" fmla="*/ 2021 h 6858000"/>
              <a:gd name="connsiteX3" fmla="*/ 3475371 w 4033589"/>
              <a:gd name="connsiteY3" fmla="*/ 1517967 h 6858000"/>
              <a:gd name="connsiteX4" fmla="*/ 3975977 w 4033589"/>
              <a:gd name="connsiteY4" fmla="*/ 4379386 h 6858000"/>
              <a:gd name="connsiteX5" fmla="*/ 3312864 w 4033589"/>
              <a:gd name="connsiteY5" fmla="*/ 6852362 h 6858000"/>
              <a:gd name="connsiteX6" fmla="*/ 3310593 w 4033589"/>
              <a:gd name="connsiteY6" fmla="*/ 6858000 h 6858000"/>
              <a:gd name="connsiteX7" fmla="*/ 0 w 4033589"/>
              <a:gd name="connsiteY7" fmla="*/ 6858000 h 6858000"/>
              <a:gd name="connsiteX0" fmla="*/ 1787494 w 3942149"/>
              <a:gd name="connsiteY0" fmla="*/ 0 h 6949440"/>
              <a:gd name="connsiteX1" fmla="*/ 1790873 w 3942149"/>
              <a:gd name="connsiteY1" fmla="*/ 2021 h 6949440"/>
              <a:gd name="connsiteX2" fmla="*/ 3383931 w 3942149"/>
              <a:gd name="connsiteY2" fmla="*/ 1517967 h 6949440"/>
              <a:gd name="connsiteX3" fmla="*/ 3884537 w 3942149"/>
              <a:gd name="connsiteY3" fmla="*/ 4379386 h 6949440"/>
              <a:gd name="connsiteX4" fmla="*/ 3221424 w 3942149"/>
              <a:gd name="connsiteY4" fmla="*/ 6852362 h 6949440"/>
              <a:gd name="connsiteX5" fmla="*/ 3219153 w 3942149"/>
              <a:gd name="connsiteY5" fmla="*/ 6858000 h 6949440"/>
              <a:gd name="connsiteX6" fmla="*/ 0 w 3942149"/>
              <a:gd name="connsiteY6" fmla="*/ 6949440 h 6949440"/>
              <a:gd name="connsiteX0" fmla="*/ 1787494 w 3942149"/>
              <a:gd name="connsiteY0" fmla="*/ 0 h 6949440"/>
              <a:gd name="connsiteX1" fmla="*/ 1790873 w 3942149"/>
              <a:gd name="connsiteY1" fmla="*/ 2021 h 6949440"/>
              <a:gd name="connsiteX2" fmla="*/ 3383931 w 3942149"/>
              <a:gd name="connsiteY2" fmla="*/ 1517967 h 6949440"/>
              <a:gd name="connsiteX3" fmla="*/ 3884537 w 3942149"/>
              <a:gd name="connsiteY3" fmla="*/ 4379386 h 6949440"/>
              <a:gd name="connsiteX4" fmla="*/ 3221424 w 3942149"/>
              <a:gd name="connsiteY4" fmla="*/ 6852362 h 6949440"/>
              <a:gd name="connsiteX5" fmla="*/ 3219153 w 3942149"/>
              <a:gd name="connsiteY5" fmla="*/ 6858000 h 6949440"/>
              <a:gd name="connsiteX6" fmla="*/ 0 w 3942149"/>
              <a:gd name="connsiteY6" fmla="*/ 6949440 h 6949440"/>
              <a:gd name="connsiteX0" fmla="*/ 0 w 2154655"/>
              <a:gd name="connsiteY0" fmla="*/ 0 h 6858000"/>
              <a:gd name="connsiteX1" fmla="*/ 3379 w 2154655"/>
              <a:gd name="connsiteY1" fmla="*/ 2021 h 6858000"/>
              <a:gd name="connsiteX2" fmla="*/ 1596437 w 2154655"/>
              <a:gd name="connsiteY2" fmla="*/ 1517967 h 6858000"/>
              <a:gd name="connsiteX3" fmla="*/ 2097043 w 2154655"/>
              <a:gd name="connsiteY3" fmla="*/ 4379386 h 6858000"/>
              <a:gd name="connsiteX4" fmla="*/ 1433930 w 2154655"/>
              <a:gd name="connsiteY4" fmla="*/ 6852362 h 6858000"/>
              <a:gd name="connsiteX5" fmla="*/ 1431659 w 2154655"/>
              <a:gd name="connsiteY5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54655" h="6858000">
                <a:moveTo>
                  <a:pt x="0" y="0"/>
                </a:moveTo>
                <a:lnTo>
                  <a:pt x="3379" y="2021"/>
                </a:lnTo>
                <a:cubicBezTo>
                  <a:pt x="667061" y="423753"/>
                  <a:pt x="1239365" y="963389"/>
                  <a:pt x="1596437" y="1517967"/>
                </a:cubicBezTo>
                <a:cubicBezTo>
                  <a:pt x="2133142" y="2350886"/>
                  <a:pt x="2239839" y="3395752"/>
                  <a:pt x="2097043" y="4379386"/>
                </a:cubicBezTo>
                <a:cubicBezTo>
                  <a:pt x="2032295" y="4824358"/>
                  <a:pt x="1812506" y="5869368"/>
                  <a:pt x="1433930" y="6852362"/>
                </a:cubicBezTo>
                <a:lnTo>
                  <a:pt x="1431659" y="6858000"/>
                </a:lnTo>
              </a:path>
            </a:pathLst>
          </a:custGeom>
          <a:noFill/>
          <a:ln w="190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Avenir Next LT Pro Light"/>
            </a:endParaRPr>
          </a:p>
        </p:txBody>
      </p:sp>
      <p:pic>
        <p:nvPicPr>
          <p:cNvPr id="6" name="Obraz 6">
            <a:hlinkClick r:id="" action="ppaction://media"/>
            <a:extLst>
              <a:ext uri="{FF2B5EF4-FFF2-40B4-BE49-F238E27FC236}">
                <a16:creationId xmlns:a16="http://schemas.microsoft.com/office/drawing/2014/main" id="{590CB364-21C7-4A61-BF21-AA9A87D260D4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1236004" y="4417668"/>
            <a:ext cx="2343509" cy="1162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0317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PebbleVTI">
  <a:themeElements>
    <a:clrScheme name="AnalogousFromRegularSeedRightStep">
      <a:dk1>
        <a:srgbClr val="000000"/>
      </a:dk1>
      <a:lt1>
        <a:srgbClr val="FFFFFF"/>
      </a:lt1>
      <a:dk2>
        <a:srgbClr val="243441"/>
      </a:dk2>
      <a:lt2>
        <a:srgbClr val="E2E8E5"/>
      </a:lt2>
      <a:accent1>
        <a:srgbClr val="D63A82"/>
      </a:accent1>
      <a:accent2>
        <a:srgbClr val="C4282F"/>
      </a:accent2>
      <a:accent3>
        <a:srgbClr val="D6743A"/>
      </a:accent3>
      <a:accent4>
        <a:srgbClr val="BF9F27"/>
      </a:accent4>
      <a:accent5>
        <a:srgbClr val="95AF2F"/>
      </a:accent5>
      <a:accent6>
        <a:srgbClr val="5CB625"/>
      </a:accent6>
      <a:hlink>
        <a:srgbClr val="319567"/>
      </a:hlink>
      <a:folHlink>
        <a:srgbClr val="7F7F7F"/>
      </a:folHlink>
    </a:clrScheme>
    <a:fontScheme name="Custom 4">
      <a:majorFont>
        <a:latin typeface="Sitka Subheading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ebbleVTI" id="{8B4DB91D-6BB4-4BA3-973A-733D3AF2680E}" vid="{9A19CF0D-2077-4BF4-BAA5-86934C336D59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B733CD1671BEF847B9A442405A94CBF1" ma:contentTypeVersion="9" ma:contentTypeDescription="Utwórz nowy dokument." ma:contentTypeScope="" ma:versionID="caaf9186a1a74bdaebb8eaf6b131a8c3">
  <xsd:schema xmlns:xsd="http://www.w3.org/2001/XMLSchema" xmlns:xs="http://www.w3.org/2001/XMLSchema" xmlns:p="http://schemas.microsoft.com/office/2006/metadata/properties" xmlns:ns2="46e75fff-37ff-44b3-8b29-a7ba967cea26" targetNamespace="http://schemas.microsoft.com/office/2006/metadata/properties" ma:root="true" ma:fieldsID="32e0802aeba3a8a4d7af4ef56a687a6e" ns2:_="">
    <xsd:import namespace="46e75fff-37ff-44b3-8b29-a7ba967cea26"/>
    <xsd:element name="properties">
      <xsd:complexType>
        <xsd:sequence>
          <xsd:element name="documentManagement">
            <xsd:complexType>
              <xsd:all>
                <xsd:element ref="ns2:ReferenceId" minOccurs="0"/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6e75fff-37ff-44b3-8b29-a7ba967cea26" elementFormDefault="qualified">
    <xsd:import namespace="http://schemas.microsoft.com/office/2006/documentManagement/types"/>
    <xsd:import namespace="http://schemas.microsoft.com/office/infopath/2007/PartnerControls"/>
    <xsd:element name="ReferenceId" ma:index="8" nillable="true" ma:displayName="ReferenceId" ma:indexed="true" ma:internalName="ReferenceId">
      <xsd:simpleType>
        <xsd:restriction base="dms:Text"/>
      </xsd:simpleType>
    </xsd:element>
    <xsd:element name="MediaServiceMetadata" ma:index="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0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ReferenceId xmlns="46e75fff-37ff-44b3-8b29-a7ba967cea26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05F7E58-B8B9-4EEE-9457-C71BC53DEF1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6e75fff-37ff-44b3-8b29-a7ba967cea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5B8CF27-1631-4510-84C3-8D15E93A6DCC}">
  <ds:schemaRefs>
    <ds:schemaRef ds:uri="http://schemas.microsoft.com/office/2006/metadata/properties"/>
    <ds:schemaRef ds:uri="http://schemas.microsoft.com/office/infopath/2007/PartnerControls"/>
    <ds:schemaRef ds:uri="46e75fff-37ff-44b3-8b29-a7ba967cea26"/>
  </ds:schemaRefs>
</ds:datastoreItem>
</file>

<file path=customXml/itemProps3.xml><?xml version="1.0" encoding="utf-8"?>
<ds:datastoreItem xmlns:ds="http://schemas.openxmlformats.org/officeDocument/2006/customXml" ds:itemID="{4CCDB6E2-8B84-4DCB-84E0-2793DD3BB8F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</Words>
  <Application>Microsoft Office PowerPoint</Application>
  <PresentationFormat>Panoramiczny</PresentationFormat>
  <Paragraphs>3</Paragraphs>
  <Slides>1</Slides>
  <Notes>0</Notes>
  <HiddenSlides>0</HiddenSlides>
  <MMClips>1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7" baseType="lpstr">
      <vt:lpstr>Arial</vt:lpstr>
      <vt:lpstr>Avenir Next LT Pro</vt:lpstr>
      <vt:lpstr>Avenir Next LT Pro Light</vt:lpstr>
      <vt:lpstr>Calibri Light</vt:lpstr>
      <vt:lpstr>Sitka Subheading</vt:lpstr>
      <vt:lpstr>PebbleVTI</vt:lpstr>
      <vt:lpstr>   Choinka      Łukasz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   Choinka      Łukasz</dc:title>
  <dc:creator/>
  <cp:lastModifiedBy>Dominika</cp:lastModifiedBy>
  <cp:revision>44</cp:revision>
  <dcterms:created xsi:type="dcterms:W3CDTF">2020-12-10T18:10:50Z</dcterms:created>
  <dcterms:modified xsi:type="dcterms:W3CDTF">2020-12-17T12:37:28Z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0x010100B733CD1671BEF847B9A442405A94CBF1</vt:lpwstr>
  </property>
  <property fmtid="{D5CDD505-2E9C-101B-9397-08002B2CF9AE}" pid="3" name="Order">
    <vt:r8>2000</vt:r8>
  </property>
  <property fmtid="{D5CDD505-2E9C-101B-9397-08002B2CF9AE}" pid="4" name="_SourceUrl">
    <vt:lpwstr/>
  </property>
  <property fmtid="{D5CDD505-2E9C-101B-9397-08002B2CF9AE}" pid="5" name="_SharedFileIndex">
    <vt:lpwstr/>
  </property>
  <property fmtid="{D5CDD505-2E9C-101B-9397-08002B2CF9AE}" pid="6" name="ComplianceAssetId">
    <vt:lpwstr/>
  </property>
</Properties>
</file>