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4"/>
  </p:sldMasterIdLst>
  <p:sldIdLst>
    <p:sldId id="256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CDDD2C-B53A-45A7-A1F7-84B215358FD3}" v="175" dt="2020-12-10T18:31:47.4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Łukasz Wilk" userId="S::lukasz.wilk@psp3gogolinpl.onmicrosoft.com::0e9fdc57-86bb-4d5e-8b8c-ee7507395194" providerId="AD" clId="Web-{92CDDD2C-B53A-45A7-A1F7-84B215358FD3}"/>
    <pc:docChg chg="modSld addMainMaster delMainMaster">
      <pc:chgData name="Łukasz Wilk" userId="S::lukasz.wilk@psp3gogolinpl.onmicrosoft.com::0e9fdc57-86bb-4d5e-8b8c-ee7507395194" providerId="AD" clId="Web-{92CDDD2C-B53A-45A7-A1F7-84B215358FD3}" dt="2020-12-10T18:31:47.440" v="172" actId="20577"/>
      <pc:docMkLst>
        <pc:docMk/>
      </pc:docMkLst>
      <pc:sldChg chg="addSp delSp modSp mod setBg modClrScheme addAnim delAnim modAnim chgLayout">
        <pc:chgData name="Łukasz Wilk" userId="S::lukasz.wilk@psp3gogolinpl.onmicrosoft.com::0e9fdc57-86bb-4d5e-8b8c-ee7507395194" providerId="AD" clId="Web-{92CDDD2C-B53A-45A7-A1F7-84B215358FD3}" dt="2020-12-10T18:31:47.440" v="171" actId="20577"/>
        <pc:sldMkLst>
          <pc:docMk/>
          <pc:sldMk cId="650317164" sldId="256"/>
        </pc:sldMkLst>
        <pc:spChg chg="mod">
          <ac:chgData name="Łukasz Wilk" userId="S::lukasz.wilk@psp3gogolinpl.onmicrosoft.com::0e9fdc57-86bb-4d5e-8b8c-ee7507395194" providerId="AD" clId="Web-{92CDDD2C-B53A-45A7-A1F7-84B215358FD3}" dt="2020-12-10T18:26:28.843" v="75" actId="1076"/>
          <ac:spMkLst>
            <pc:docMk/>
            <pc:sldMk cId="650317164" sldId="256"/>
            <ac:spMk id="2" creationId="{00000000-0000-0000-0000-000000000000}"/>
          </ac:spMkLst>
        </pc:spChg>
        <pc:spChg chg="mod">
          <ac:chgData name="Łukasz Wilk" userId="S::lukasz.wilk@psp3gogolinpl.onmicrosoft.com::0e9fdc57-86bb-4d5e-8b8c-ee7507395194" providerId="AD" clId="Web-{92CDDD2C-B53A-45A7-A1F7-84B215358FD3}" dt="2020-12-10T18:31:47.440" v="171" actId="20577"/>
          <ac:spMkLst>
            <pc:docMk/>
            <pc:sldMk cId="650317164" sldId="256"/>
            <ac:spMk id="3" creationId="{00000000-0000-0000-0000-000000000000}"/>
          </ac:spMkLst>
        </pc:spChg>
        <pc:spChg chg="add">
          <ac:chgData name="Łukasz Wilk" userId="S::lukasz.wilk@psp3gogolinpl.onmicrosoft.com::0e9fdc57-86bb-4d5e-8b8c-ee7507395194" providerId="AD" clId="Web-{92CDDD2C-B53A-45A7-A1F7-84B215358FD3}" dt="2020-12-10T18:12:12.660" v="30"/>
          <ac:spMkLst>
            <pc:docMk/>
            <pc:sldMk cId="650317164" sldId="256"/>
            <ac:spMk id="9" creationId="{7A18C9FB-EC4C-4DAE-8F7D-C6E5AF607958}"/>
          </ac:spMkLst>
        </pc:spChg>
        <pc:spChg chg="add">
          <ac:chgData name="Łukasz Wilk" userId="S::lukasz.wilk@psp3gogolinpl.onmicrosoft.com::0e9fdc57-86bb-4d5e-8b8c-ee7507395194" providerId="AD" clId="Web-{92CDDD2C-B53A-45A7-A1F7-84B215358FD3}" dt="2020-12-10T18:12:12.660" v="30"/>
          <ac:spMkLst>
            <pc:docMk/>
            <pc:sldMk cId="650317164" sldId="256"/>
            <ac:spMk id="11" creationId="{4EB7CBBE-178B-4DB3-AD92-DED458BAE7CE}"/>
          </ac:spMkLst>
        </pc:spChg>
        <pc:picChg chg="add mod">
          <ac:chgData name="Łukasz Wilk" userId="S::lukasz.wilk@psp3gogolinpl.onmicrosoft.com::0e9fdc57-86bb-4d5e-8b8c-ee7507395194" providerId="AD" clId="Web-{92CDDD2C-B53A-45A7-A1F7-84B215358FD3}" dt="2020-12-10T18:23:57.591" v="40" actId="14100"/>
          <ac:picMkLst>
            <pc:docMk/>
            <pc:sldMk cId="650317164" sldId="256"/>
            <ac:picMk id="4" creationId="{6B3C8D7C-695F-4252-85E0-9C0BBAEE1F5D}"/>
          </ac:picMkLst>
        </pc:picChg>
        <pc:picChg chg="add del mod">
          <ac:chgData name="Łukasz Wilk" userId="S::lukasz.wilk@psp3gogolinpl.onmicrosoft.com::0e9fdc57-86bb-4d5e-8b8c-ee7507395194" providerId="AD" clId="Web-{92CDDD2C-B53A-45A7-A1F7-84B215358FD3}" dt="2020-12-10T18:23:48.387" v="38"/>
          <ac:picMkLst>
            <pc:docMk/>
            <pc:sldMk cId="650317164" sldId="256"/>
            <ac:picMk id="5" creationId="{5AAD8930-710A-4A2E-BB4E-92A59E7AB2C6}"/>
          </ac:picMkLst>
        </pc:picChg>
        <pc:picChg chg="add mod">
          <ac:chgData name="Łukasz Wilk" userId="S::lukasz.wilk@psp3gogolinpl.onmicrosoft.com::0e9fdc57-86bb-4d5e-8b8c-ee7507395194" providerId="AD" clId="Web-{92CDDD2C-B53A-45A7-A1F7-84B215358FD3}" dt="2020-12-10T18:29:40.485" v="94" actId="1076"/>
          <ac:picMkLst>
            <pc:docMk/>
            <pc:sldMk cId="650317164" sldId="256"/>
            <ac:picMk id="6" creationId="{590CB364-21C7-4A61-BF21-AA9A87D260D4}"/>
          </ac:picMkLst>
        </pc:picChg>
      </pc:sldChg>
      <pc:sldMasterChg chg="del delSldLayout">
        <pc:chgData name="Łukasz Wilk" userId="S::lukasz.wilk@psp3gogolinpl.onmicrosoft.com::0e9fdc57-86bb-4d5e-8b8c-ee7507395194" providerId="AD" clId="Web-{92CDDD2C-B53A-45A7-A1F7-84B215358FD3}" dt="2020-12-10T18:12:12.660" v="30"/>
        <pc:sldMasterMkLst>
          <pc:docMk/>
          <pc:sldMasterMk cId="3926633689" sldId="2147483648"/>
        </pc:sldMasterMkLst>
        <pc:sldLayoutChg chg="del">
          <pc:chgData name="Łukasz Wilk" userId="S::lukasz.wilk@psp3gogolinpl.onmicrosoft.com::0e9fdc57-86bb-4d5e-8b8c-ee7507395194" providerId="AD" clId="Web-{92CDDD2C-B53A-45A7-A1F7-84B215358FD3}" dt="2020-12-10T18:12:12.660" v="30"/>
          <pc:sldLayoutMkLst>
            <pc:docMk/>
            <pc:sldMasterMk cId="3926633689" sldId="2147483648"/>
            <pc:sldLayoutMk cId="3391757436" sldId="2147483649"/>
          </pc:sldLayoutMkLst>
        </pc:sldLayoutChg>
        <pc:sldLayoutChg chg="del">
          <pc:chgData name="Łukasz Wilk" userId="S::lukasz.wilk@psp3gogolinpl.onmicrosoft.com::0e9fdc57-86bb-4d5e-8b8c-ee7507395194" providerId="AD" clId="Web-{92CDDD2C-B53A-45A7-A1F7-84B215358FD3}" dt="2020-12-10T18:12:12.660" v="30"/>
          <pc:sldLayoutMkLst>
            <pc:docMk/>
            <pc:sldMasterMk cId="3926633689" sldId="2147483648"/>
            <pc:sldLayoutMk cId="967380084" sldId="2147483650"/>
          </pc:sldLayoutMkLst>
        </pc:sldLayoutChg>
        <pc:sldLayoutChg chg="del">
          <pc:chgData name="Łukasz Wilk" userId="S::lukasz.wilk@psp3gogolinpl.onmicrosoft.com::0e9fdc57-86bb-4d5e-8b8c-ee7507395194" providerId="AD" clId="Web-{92CDDD2C-B53A-45A7-A1F7-84B215358FD3}" dt="2020-12-10T18:12:12.660" v="30"/>
          <pc:sldLayoutMkLst>
            <pc:docMk/>
            <pc:sldMasterMk cId="3926633689" sldId="2147483648"/>
            <pc:sldLayoutMk cId="13234121" sldId="2147483651"/>
          </pc:sldLayoutMkLst>
        </pc:sldLayoutChg>
        <pc:sldLayoutChg chg="del">
          <pc:chgData name="Łukasz Wilk" userId="S::lukasz.wilk@psp3gogolinpl.onmicrosoft.com::0e9fdc57-86bb-4d5e-8b8c-ee7507395194" providerId="AD" clId="Web-{92CDDD2C-B53A-45A7-A1F7-84B215358FD3}" dt="2020-12-10T18:12:12.660" v="30"/>
          <pc:sldLayoutMkLst>
            <pc:docMk/>
            <pc:sldMasterMk cId="3926633689" sldId="2147483648"/>
            <pc:sldLayoutMk cId="3883036252" sldId="2147483652"/>
          </pc:sldLayoutMkLst>
        </pc:sldLayoutChg>
        <pc:sldLayoutChg chg="del">
          <pc:chgData name="Łukasz Wilk" userId="S::lukasz.wilk@psp3gogolinpl.onmicrosoft.com::0e9fdc57-86bb-4d5e-8b8c-ee7507395194" providerId="AD" clId="Web-{92CDDD2C-B53A-45A7-A1F7-84B215358FD3}" dt="2020-12-10T18:12:12.660" v="30"/>
          <pc:sldLayoutMkLst>
            <pc:docMk/>
            <pc:sldMasterMk cId="3926633689" sldId="2147483648"/>
            <pc:sldLayoutMk cId="961808292" sldId="2147483653"/>
          </pc:sldLayoutMkLst>
        </pc:sldLayoutChg>
        <pc:sldLayoutChg chg="del">
          <pc:chgData name="Łukasz Wilk" userId="S::lukasz.wilk@psp3gogolinpl.onmicrosoft.com::0e9fdc57-86bb-4d5e-8b8c-ee7507395194" providerId="AD" clId="Web-{92CDDD2C-B53A-45A7-A1F7-84B215358FD3}" dt="2020-12-10T18:12:12.660" v="30"/>
          <pc:sldLayoutMkLst>
            <pc:docMk/>
            <pc:sldMasterMk cId="3926633689" sldId="2147483648"/>
            <pc:sldLayoutMk cId="1544797292" sldId="2147483654"/>
          </pc:sldLayoutMkLst>
        </pc:sldLayoutChg>
        <pc:sldLayoutChg chg="del">
          <pc:chgData name="Łukasz Wilk" userId="S::lukasz.wilk@psp3gogolinpl.onmicrosoft.com::0e9fdc57-86bb-4d5e-8b8c-ee7507395194" providerId="AD" clId="Web-{92CDDD2C-B53A-45A7-A1F7-84B215358FD3}" dt="2020-12-10T18:12:12.660" v="30"/>
          <pc:sldLayoutMkLst>
            <pc:docMk/>
            <pc:sldMasterMk cId="3926633689" sldId="2147483648"/>
            <pc:sldLayoutMk cId="1850839136" sldId="2147483655"/>
          </pc:sldLayoutMkLst>
        </pc:sldLayoutChg>
        <pc:sldLayoutChg chg="del">
          <pc:chgData name="Łukasz Wilk" userId="S::lukasz.wilk@psp3gogolinpl.onmicrosoft.com::0e9fdc57-86bb-4d5e-8b8c-ee7507395194" providerId="AD" clId="Web-{92CDDD2C-B53A-45A7-A1F7-84B215358FD3}" dt="2020-12-10T18:12:12.660" v="30"/>
          <pc:sldLayoutMkLst>
            <pc:docMk/>
            <pc:sldMasterMk cId="3926633689" sldId="2147483648"/>
            <pc:sldLayoutMk cId="2715530444" sldId="2147483656"/>
          </pc:sldLayoutMkLst>
        </pc:sldLayoutChg>
        <pc:sldLayoutChg chg="del">
          <pc:chgData name="Łukasz Wilk" userId="S::lukasz.wilk@psp3gogolinpl.onmicrosoft.com::0e9fdc57-86bb-4d5e-8b8c-ee7507395194" providerId="AD" clId="Web-{92CDDD2C-B53A-45A7-A1F7-84B215358FD3}" dt="2020-12-10T18:12:12.660" v="30"/>
          <pc:sldLayoutMkLst>
            <pc:docMk/>
            <pc:sldMasterMk cId="3926633689" sldId="2147483648"/>
            <pc:sldLayoutMk cId="3024906009" sldId="2147483657"/>
          </pc:sldLayoutMkLst>
        </pc:sldLayoutChg>
        <pc:sldLayoutChg chg="del">
          <pc:chgData name="Łukasz Wilk" userId="S::lukasz.wilk@psp3gogolinpl.onmicrosoft.com::0e9fdc57-86bb-4d5e-8b8c-ee7507395194" providerId="AD" clId="Web-{92CDDD2C-B53A-45A7-A1F7-84B215358FD3}" dt="2020-12-10T18:12:12.660" v="30"/>
          <pc:sldLayoutMkLst>
            <pc:docMk/>
            <pc:sldMasterMk cId="3926633689" sldId="2147483648"/>
            <pc:sldLayoutMk cId="2454508176" sldId="2147483658"/>
          </pc:sldLayoutMkLst>
        </pc:sldLayoutChg>
        <pc:sldLayoutChg chg="del">
          <pc:chgData name="Łukasz Wilk" userId="S::lukasz.wilk@psp3gogolinpl.onmicrosoft.com::0e9fdc57-86bb-4d5e-8b8c-ee7507395194" providerId="AD" clId="Web-{92CDDD2C-B53A-45A7-A1F7-84B215358FD3}" dt="2020-12-10T18:12:12.660" v="30"/>
          <pc:sldLayoutMkLst>
            <pc:docMk/>
            <pc:sldMasterMk cId="3926633689" sldId="2147483648"/>
            <pc:sldLayoutMk cId="1340386666" sldId="2147483659"/>
          </pc:sldLayoutMkLst>
        </pc:sldLayoutChg>
      </pc:sldMasterChg>
      <pc:sldMasterChg chg="add addSldLayout">
        <pc:chgData name="Łukasz Wilk" userId="S::lukasz.wilk@psp3gogolinpl.onmicrosoft.com::0e9fdc57-86bb-4d5e-8b8c-ee7507395194" providerId="AD" clId="Web-{92CDDD2C-B53A-45A7-A1F7-84B215358FD3}" dt="2020-12-10T18:12:12.660" v="30"/>
        <pc:sldMasterMkLst>
          <pc:docMk/>
          <pc:sldMasterMk cId="2451687934" sldId="2147483712"/>
        </pc:sldMasterMkLst>
        <pc:sldLayoutChg chg="add">
          <pc:chgData name="Łukasz Wilk" userId="S::lukasz.wilk@psp3gogolinpl.onmicrosoft.com::0e9fdc57-86bb-4d5e-8b8c-ee7507395194" providerId="AD" clId="Web-{92CDDD2C-B53A-45A7-A1F7-84B215358FD3}" dt="2020-12-10T18:12:12.660" v="30"/>
          <pc:sldLayoutMkLst>
            <pc:docMk/>
            <pc:sldMasterMk cId="2451687934" sldId="2147483712"/>
            <pc:sldLayoutMk cId="3399141267" sldId="2147483701"/>
          </pc:sldLayoutMkLst>
        </pc:sldLayoutChg>
        <pc:sldLayoutChg chg="add">
          <pc:chgData name="Łukasz Wilk" userId="S::lukasz.wilk@psp3gogolinpl.onmicrosoft.com::0e9fdc57-86bb-4d5e-8b8c-ee7507395194" providerId="AD" clId="Web-{92CDDD2C-B53A-45A7-A1F7-84B215358FD3}" dt="2020-12-10T18:12:12.660" v="30"/>
          <pc:sldLayoutMkLst>
            <pc:docMk/>
            <pc:sldMasterMk cId="2451687934" sldId="2147483712"/>
            <pc:sldLayoutMk cId="182498517" sldId="2147483702"/>
          </pc:sldLayoutMkLst>
        </pc:sldLayoutChg>
        <pc:sldLayoutChg chg="add">
          <pc:chgData name="Łukasz Wilk" userId="S::lukasz.wilk@psp3gogolinpl.onmicrosoft.com::0e9fdc57-86bb-4d5e-8b8c-ee7507395194" providerId="AD" clId="Web-{92CDDD2C-B53A-45A7-A1F7-84B215358FD3}" dt="2020-12-10T18:12:12.660" v="30"/>
          <pc:sldLayoutMkLst>
            <pc:docMk/>
            <pc:sldMasterMk cId="2451687934" sldId="2147483712"/>
            <pc:sldLayoutMk cId="1448542234" sldId="2147483703"/>
          </pc:sldLayoutMkLst>
        </pc:sldLayoutChg>
        <pc:sldLayoutChg chg="add">
          <pc:chgData name="Łukasz Wilk" userId="S::lukasz.wilk@psp3gogolinpl.onmicrosoft.com::0e9fdc57-86bb-4d5e-8b8c-ee7507395194" providerId="AD" clId="Web-{92CDDD2C-B53A-45A7-A1F7-84B215358FD3}" dt="2020-12-10T18:12:12.660" v="30"/>
          <pc:sldLayoutMkLst>
            <pc:docMk/>
            <pc:sldMasterMk cId="2451687934" sldId="2147483712"/>
            <pc:sldLayoutMk cId="1786937216" sldId="2147483704"/>
          </pc:sldLayoutMkLst>
        </pc:sldLayoutChg>
        <pc:sldLayoutChg chg="add">
          <pc:chgData name="Łukasz Wilk" userId="S::lukasz.wilk@psp3gogolinpl.onmicrosoft.com::0e9fdc57-86bb-4d5e-8b8c-ee7507395194" providerId="AD" clId="Web-{92CDDD2C-B53A-45A7-A1F7-84B215358FD3}" dt="2020-12-10T18:12:12.660" v="30"/>
          <pc:sldLayoutMkLst>
            <pc:docMk/>
            <pc:sldMasterMk cId="2451687934" sldId="2147483712"/>
            <pc:sldLayoutMk cId="55254879" sldId="2147483705"/>
          </pc:sldLayoutMkLst>
        </pc:sldLayoutChg>
        <pc:sldLayoutChg chg="add">
          <pc:chgData name="Łukasz Wilk" userId="S::lukasz.wilk@psp3gogolinpl.onmicrosoft.com::0e9fdc57-86bb-4d5e-8b8c-ee7507395194" providerId="AD" clId="Web-{92CDDD2C-B53A-45A7-A1F7-84B215358FD3}" dt="2020-12-10T18:12:12.660" v="30"/>
          <pc:sldLayoutMkLst>
            <pc:docMk/>
            <pc:sldMasterMk cId="2451687934" sldId="2147483712"/>
            <pc:sldLayoutMk cId="15690377" sldId="2147483706"/>
          </pc:sldLayoutMkLst>
        </pc:sldLayoutChg>
        <pc:sldLayoutChg chg="add">
          <pc:chgData name="Łukasz Wilk" userId="S::lukasz.wilk@psp3gogolinpl.onmicrosoft.com::0e9fdc57-86bb-4d5e-8b8c-ee7507395194" providerId="AD" clId="Web-{92CDDD2C-B53A-45A7-A1F7-84B215358FD3}" dt="2020-12-10T18:12:12.660" v="30"/>
          <pc:sldLayoutMkLst>
            <pc:docMk/>
            <pc:sldMasterMk cId="2451687934" sldId="2147483712"/>
            <pc:sldLayoutMk cId="643049048" sldId="2147483707"/>
          </pc:sldLayoutMkLst>
        </pc:sldLayoutChg>
        <pc:sldLayoutChg chg="add">
          <pc:chgData name="Łukasz Wilk" userId="S::lukasz.wilk@psp3gogolinpl.onmicrosoft.com::0e9fdc57-86bb-4d5e-8b8c-ee7507395194" providerId="AD" clId="Web-{92CDDD2C-B53A-45A7-A1F7-84B215358FD3}" dt="2020-12-10T18:12:12.660" v="30"/>
          <pc:sldLayoutMkLst>
            <pc:docMk/>
            <pc:sldMasterMk cId="2451687934" sldId="2147483712"/>
            <pc:sldLayoutMk cId="1486894087" sldId="2147483708"/>
          </pc:sldLayoutMkLst>
        </pc:sldLayoutChg>
        <pc:sldLayoutChg chg="add">
          <pc:chgData name="Łukasz Wilk" userId="S::lukasz.wilk@psp3gogolinpl.onmicrosoft.com::0e9fdc57-86bb-4d5e-8b8c-ee7507395194" providerId="AD" clId="Web-{92CDDD2C-B53A-45A7-A1F7-84B215358FD3}" dt="2020-12-10T18:12:12.660" v="30"/>
          <pc:sldLayoutMkLst>
            <pc:docMk/>
            <pc:sldMasterMk cId="2451687934" sldId="2147483712"/>
            <pc:sldLayoutMk cId="1828378399" sldId="2147483709"/>
          </pc:sldLayoutMkLst>
        </pc:sldLayoutChg>
        <pc:sldLayoutChg chg="add">
          <pc:chgData name="Łukasz Wilk" userId="S::lukasz.wilk@psp3gogolinpl.onmicrosoft.com::0e9fdc57-86bb-4d5e-8b8c-ee7507395194" providerId="AD" clId="Web-{92CDDD2C-B53A-45A7-A1F7-84B215358FD3}" dt="2020-12-10T18:12:12.660" v="30"/>
          <pc:sldLayoutMkLst>
            <pc:docMk/>
            <pc:sldMasterMk cId="2451687934" sldId="2147483712"/>
            <pc:sldLayoutMk cId="2295602540" sldId="2147483710"/>
          </pc:sldLayoutMkLst>
        </pc:sldLayoutChg>
        <pc:sldLayoutChg chg="add">
          <pc:chgData name="Łukasz Wilk" userId="S::lukasz.wilk@psp3gogolinpl.onmicrosoft.com::0e9fdc57-86bb-4d5e-8b8c-ee7507395194" providerId="AD" clId="Web-{92CDDD2C-B53A-45A7-A1F7-84B215358FD3}" dt="2020-12-10T18:12:12.660" v="30"/>
          <pc:sldLayoutMkLst>
            <pc:docMk/>
            <pc:sldMasterMk cId="2451687934" sldId="2147483712"/>
            <pc:sldLayoutMk cId="3039520958" sldId="214748371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49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93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0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94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37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602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520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54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141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98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542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12/17/2020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6879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pj5dym7MqYo?feature=oembed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 rot="1020000">
            <a:off x="8813321" y="603849"/>
            <a:ext cx="3881887" cy="1365850"/>
          </a:xfrm>
        </p:spPr>
        <p:txBody>
          <a:bodyPr>
            <a:normAutofit/>
          </a:bodyPr>
          <a:lstStyle/>
          <a:p>
            <a:pPr algn="l"/>
            <a:r>
              <a:rPr lang="pl-PL" sz="4400" dirty="0">
                <a:cs typeface="Calibri Light"/>
              </a:rPr>
              <a:t>   Choinka </a:t>
            </a:r>
            <a:br>
              <a:rPr lang="pl-PL" sz="4400" dirty="0">
                <a:cs typeface="Calibri Light"/>
              </a:rPr>
            </a:br>
            <a:r>
              <a:rPr lang="pl-PL" sz="4400" dirty="0">
                <a:cs typeface="Calibri Light"/>
              </a:rPr>
              <a:t>    Łukasz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096000" y="4571999"/>
            <a:ext cx="5334000" cy="15240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pl-PL" dirty="0">
                <a:solidFill>
                  <a:srgbClr val="FFFFFF"/>
                </a:solidFill>
              </a:rPr>
              <a:t>Wybrałem piosenkę o Św. Mikołaju,</a:t>
            </a:r>
          </a:p>
          <a:p>
            <a:pPr algn="l"/>
            <a:r>
              <a:rPr lang="pl-PL">
                <a:solidFill>
                  <a:srgbClr val="FFFFFF"/>
                </a:solidFill>
              </a:rPr>
              <a:t>ponieważ </a:t>
            </a:r>
            <a:r>
              <a:rPr lang="pl-PL" dirty="0">
                <a:solidFill>
                  <a:srgbClr val="FFFFFF"/>
                </a:solidFill>
              </a:rPr>
              <a:t>b</a:t>
            </a:r>
            <a:r>
              <a:rPr lang="pl-PL">
                <a:solidFill>
                  <a:srgbClr val="FFFFFF"/>
                </a:solidFill>
              </a:rPr>
              <a:t>ardzo </a:t>
            </a:r>
            <a:r>
              <a:rPr lang="pl-PL" dirty="0">
                <a:solidFill>
                  <a:srgbClr val="FFFFFF"/>
                </a:solidFill>
              </a:rPr>
              <a:t>go Kocham!</a:t>
            </a:r>
            <a:endParaRPr lang="pl-PL" dirty="0"/>
          </a:p>
          <a:p>
            <a:pPr algn="l"/>
            <a:endParaRPr lang="pl-PL" dirty="0">
              <a:solidFill>
                <a:srgbClr val="FFFFFF">
                  <a:alpha val="70000"/>
                </a:srgb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3C8D7C-695F-4252-85E0-9C0BBAEE1F5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1867" b="-4"/>
          <a:stretch/>
        </p:blipFill>
        <p:spPr>
          <a:xfrm>
            <a:off x="2" y="-734"/>
            <a:ext cx="5333999" cy="6858735"/>
          </a:xfrm>
          <a:custGeom>
            <a:avLst/>
            <a:gdLst/>
            <a:ahLst/>
            <a:cxnLst/>
            <a:rect l="l" t="t" r="r" b="b"/>
            <a:pathLst>
              <a:path w="5333999" h="6125491">
                <a:moveTo>
                  <a:pt x="0" y="0"/>
                </a:moveTo>
                <a:lnTo>
                  <a:pt x="201347" y="12133"/>
                </a:lnTo>
                <a:cubicBezTo>
                  <a:pt x="834520" y="59989"/>
                  <a:pt x="1489622" y="165274"/>
                  <a:pt x="2149412" y="288819"/>
                </a:cubicBezTo>
                <a:cubicBezTo>
                  <a:pt x="4194087" y="671477"/>
                  <a:pt x="4738431" y="1884930"/>
                  <a:pt x="5125148" y="3309606"/>
                </a:cubicBezTo>
                <a:cubicBezTo>
                  <a:pt x="5383961" y="4263563"/>
                  <a:pt x="5599841" y="5130569"/>
                  <a:pt x="4496734" y="5829050"/>
                </a:cubicBezTo>
                <a:cubicBezTo>
                  <a:pt x="4342061" y="5927011"/>
                  <a:pt x="4177261" y="6012425"/>
                  <a:pt x="4005032" y="6088102"/>
                </a:cubicBezTo>
                <a:lnTo>
                  <a:pt x="3915032" y="6125491"/>
                </a:lnTo>
                <a:lnTo>
                  <a:pt x="0" y="6125491"/>
                </a:ln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EB7CBBE-178B-4DB3-AD92-DED458BAE7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52425"/>
            <a:ext cx="5185830" cy="650557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pic>
        <p:nvPicPr>
          <p:cNvPr id="6" name="Obraz 6">
            <a:hlinkClick r:id="" action="ppaction://media"/>
            <a:extLst>
              <a:ext uri="{FF2B5EF4-FFF2-40B4-BE49-F238E27FC236}">
                <a16:creationId xmlns:a16="http://schemas.microsoft.com/office/drawing/2014/main" id="{590CB364-21C7-4A61-BF21-AA9A87D260D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236004" y="4417668"/>
            <a:ext cx="2343509" cy="116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ebbleVTI">
  <a:themeElements>
    <a:clrScheme name="AnalogousFromRegularSeedRightStep">
      <a:dk1>
        <a:srgbClr val="000000"/>
      </a:dk1>
      <a:lt1>
        <a:srgbClr val="FFFFFF"/>
      </a:lt1>
      <a:dk2>
        <a:srgbClr val="243441"/>
      </a:dk2>
      <a:lt2>
        <a:srgbClr val="E2E8E5"/>
      </a:lt2>
      <a:accent1>
        <a:srgbClr val="D63A82"/>
      </a:accent1>
      <a:accent2>
        <a:srgbClr val="C4282F"/>
      </a:accent2>
      <a:accent3>
        <a:srgbClr val="D6743A"/>
      </a:accent3>
      <a:accent4>
        <a:srgbClr val="BF9F27"/>
      </a:accent4>
      <a:accent5>
        <a:srgbClr val="95AF2F"/>
      </a:accent5>
      <a:accent6>
        <a:srgbClr val="5CB625"/>
      </a:accent6>
      <a:hlink>
        <a:srgbClr val="319567"/>
      </a:hlink>
      <a:folHlink>
        <a:srgbClr val="7F7F7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733CD1671BEF847B9A442405A94CBF1" ma:contentTypeVersion="9" ma:contentTypeDescription="Utwórz nowy dokument." ma:contentTypeScope="" ma:versionID="caaf9186a1a74bdaebb8eaf6b131a8c3">
  <xsd:schema xmlns:xsd="http://www.w3.org/2001/XMLSchema" xmlns:xs="http://www.w3.org/2001/XMLSchema" xmlns:p="http://schemas.microsoft.com/office/2006/metadata/properties" xmlns:ns2="46e75fff-37ff-44b3-8b29-a7ba967cea26" targetNamespace="http://schemas.microsoft.com/office/2006/metadata/properties" ma:root="true" ma:fieldsID="32e0802aeba3a8a4d7af4ef56a687a6e" ns2:_="">
    <xsd:import namespace="46e75fff-37ff-44b3-8b29-a7ba967cea26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e75fff-37ff-44b3-8b29-a7ba967cea26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ferenceId xmlns="46e75fff-37ff-44b3-8b29-a7ba967cea2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05F7E58-B8B9-4EEE-9457-C71BC53DEF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e75fff-37ff-44b3-8b29-a7ba967cea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5B8CF27-1631-4510-84C3-8D15E93A6DCC}">
  <ds:schemaRefs>
    <ds:schemaRef ds:uri="http://schemas.microsoft.com/office/2006/metadata/properties"/>
    <ds:schemaRef ds:uri="http://schemas.microsoft.com/office/infopath/2007/PartnerControls"/>
    <ds:schemaRef ds:uri="46e75fff-37ff-44b3-8b29-a7ba967cea26"/>
  </ds:schemaRefs>
</ds:datastoreItem>
</file>

<file path=customXml/itemProps3.xml><?xml version="1.0" encoding="utf-8"?>
<ds:datastoreItem xmlns:ds="http://schemas.openxmlformats.org/officeDocument/2006/customXml" ds:itemID="{4CCDB6E2-8B84-4DCB-84E0-2793DD3BB8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Panoramiczny</PresentationFormat>
  <Paragraphs>3</Paragraphs>
  <Slides>1</Slides>
  <Notes>0</Notes>
  <HiddenSlides>0</HiddenSlides>
  <MMClips>1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7" baseType="lpstr">
      <vt:lpstr>Arial</vt:lpstr>
      <vt:lpstr>Avenir Next LT Pro</vt:lpstr>
      <vt:lpstr>Avenir Next LT Pro Light</vt:lpstr>
      <vt:lpstr>Calibri Light</vt:lpstr>
      <vt:lpstr>Sitka Subheading</vt:lpstr>
      <vt:lpstr>PebbleVTI</vt:lpstr>
      <vt:lpstr>   Choinka      Łukasz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 Choinka      Łukasz</dc:title>
  <dc:creator/>
  <cp:lastModifiedBy>Dominika</cp:lastModifiedBy>
  <cp:revision>44</cp:revision>
  <dcterms:created xsi:type="dcterms:W3CDTF">2020-12-10T18:10:50Z</dcterms:created>
  <dcterms:modified xsi:type="dcterms:W3CDTF">2020-12-17T12:37:28Z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0x010100B733CD1671BEF847B9A442405A94CBF1</vt:lpwstr>
  </property>
  <property fmtid="{D5CDD505-2E9C-101B-9397-08002B2CF9AE}" pid="3" name="Order">
    <vt:r8>2000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