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2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35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9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3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81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9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2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5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5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1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70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3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7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1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10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8AAE9-D35B-40D3-BE4B-B668B9475564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179C2B-CF77-401C-9352-64FF46495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84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399" y="-974674"/>
            <a:ext cx="12724313" cy="8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WIADOMOŚCI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i="1" dirty="0" err="1"/>
              <a:t>Jingle</a:t>
            </a:r>
            <a:r>
              <a:rPr lang="pl-PL" sz="1800" i="1" dirty="0"/>
              <a:t> </a:t>
            </a:r>
            <a:r>
              <a:rPr lang="pl-PL" sz="1800" i="1" dirty="0" err="1"/>
              <a:t>Bells</a:t>
            </a:r>
            <a:r>
              <a:rPr lang="pl-PL" sz="1800" i="1" dirty="0"/>
              <a:t> </a:t>
            </a:r>
            <a:r>
              <a:rPr lang="pl-PL" sz="1800" dirty="0"/>
              <a:t>– utwór muzyczny znany również pod nazwą </a:t>
            </a:r>
            <a:r>
              <a:rPr lang="pl-PL" sz="1800" i="1" dirty="0"/>
              <a:t>One </a:t>
            </a:r>
            <a:r>
              <a:rPr lang="pl-PL" sz="1800" i="1" dirty="0" err="1"/>
              <a:t>Horse</a:t>
            </a:r>
            <a:r>
              <a:rPr lang="pl-PL" sz="1800" i="1" dirty="0"/>
              <a:t> Open </a:t>
            </a:r>
            <a:r>
              <a:rPr lang="pl-PL" sz="1800" i="1" dirty="0" err="1"/>
              <a:t>Sleigh</a:t>
            </a:r>
            <a:r>
              <a:rPr lang="pl-PL" sz="1800" dirty="0"/>
              <a:t>. Oryginalną wersję utworu napisał amerykański kompozytor James </a:t>
            </a:r>
            <a:r>
              <a:rPr lang="pl-PL" sz="1800" dirty="0" err="1"/>
              <a:t>Pierpont</a:t>
            </a:r>
            <a:r>
              <a:rPr lang="pl-PL" sz="1800" dirty="0"/>
              <a:t> (1822–1893). Została zarejestrowana 16 września 1857 roku jako </a:t>
            </a:r>
            <a:r>
              <a:rPr lang="pl-PL" sz="1800" i="1" dirty="0"/>
              <a:t>One </a:t>
            </a:r>
            <a:r>
              <a:rPr lang="pl-PL" sz="1800" i="1" dirty="0" err="1"/>
              <a:t>Horse</a:t>
            </a:r>
            <a:r>
              <a:rPr lang="pl-PL" sz="1800" i="1" dirty="0"/>
              <a:t> Open </a:t>
            </a:r>
            <a:r>
              <a:rPr lang="pl-PL" sz="1800" i="1" dirty="0" err="1"/>
              <a:t>Sleigh</a:t>
            </a:r>
            <a:r>
              <a:rPr lang="pl-PL" sz="1800" dirty="0"/>
              <a:t>. Znanych jest kilka wersji tego utworu, liczne wersje narodowe (których słowa czasami mają niewiele wspólnego z oryginalnym tekstem piosenki), a także liczne przeróbki i parodie. </a:t>
            </a:r>
          </a:p>
        </p:txBody>
      </p:sp>
    </p:spTree>
    <p:extLst>
      <p:ext uri="{BB962C8B-B14F-4D97-AF65-F5344CB8AC3E}">
        <p14:creationId xmlns:p14="http://schemas.microsoft.com/office/powerpoint/2010/main" val="34803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TEKST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1800" dirty="0"/>
              <a:t>Oryginalna liryka utworu „The One </a:t>
            </a:r>
            <a:r>
              <a:rPr lang="pl-PL" sz="1800" dirty="0" err="1"/>
              <a:t>Horse</a:t>
            </a:r>
            <a:r>
              <a:rPr lang="pl-PL" sz="1800" dirty="0"/>
              <a:t> Open </a:t>
            </a:r>
            <a:r>
              <a:rPr lang="pl-PL" sz="1800" dirty="0" err="1"/>
              <a:t>Sleigh</a:t>
            </a:r>
            <a:r>
              <a:rPr lang="pl-PL" sz="1800" dirty="0"/>
              <a:t>” napisanego przez Jamesa Lorda </a:t>
            </a:r>
            <a:r>
              <a:rPr lang="pl-PL" sz="1800" dirty="0" err="1"/>
              <a:t>Pierpont'a</a:t>
            </a:r>
            <a:r>
              <a:rPr lang="pl-PL" sz="1800" dirty="0"/>
              <a:t> w roku 1857 podana jest poniżej:</a:t>
            </a:r>
            <a:endParaRPr lang="pl-PL" sz="800" dirty="0"/>
          </a:p>
          <a:p>
            <a:pPr marL="0" indent="0">
              <a:buNone/>
            </a:pPr>
            <a:r>
              <a:rPr lang="en-US" sz="1800" dirty="0"/>
              <a:t>Dashing thro’ the snow, In a one-horse open sleigh, O’er the hills we go, Laughing all the way; Bells on bob tail ring, Making spirits bright, Oh what sport to ride and sing A sleighing song to night. Jingle bells, Jingle bells, Jingle all the way; Oh! what fun it is to ride In a one horse open sleigh. Jingle bells, Jingle bells, Jingle all the way; Oh! what fun it is to ride In a one horse open sleigh. A day or two ago, I thought I’d take a ride, And soon Miss Fannie Bright Was seated by my side, The horse was lean and lank; Misfortune seemed his lot, He got into a drifted bank, And we, we got </a:t>
            </a:r>
            <a:r>
              <a:rPr lang="en-US" sz="1800" dirty="0" err="1"/>
              <a:t>upsot</a:t>
            </a:r>
            <a:r>
              <a:rPr lang="en-US" sz="1800" dirty="0"/>
              <a:t>. A day or two ago, The story I must tell I went out on the snow And on my back I fell; A gent was riding by In a one-horse open sleigh, He laughed as there I sprawling lie, But quickly drove away. Now the ground is white Go it while you’re young, Take the girls to night And sing this sleighing song; Just get a bob tailed bay Two forty as his speed. Hitch him to an open sleigh And crack, you’ll take the lead.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006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D1878FC0B6C74883E02DFA194D8C46" ma:contentTypeVersion="9" ma:contentTypeDescription="Utwórz nowy dokument." ma:contentTypeScope="" ma:versionID="095b0f21bdad94799c028150771dc10e">
  <xsd:schema xmlns:xsd="http://www.w3.org/2001/XMLSchema" xmlns:xs="http://www.w3.org/2001/XMLSchema" xmlns:p="http://schemas.microsoft.com/office/2006/metadata/properties" xmlns:ns2="7c4de973-c085-4621-8d69-cc1b0780153e" targetNamespace="http://schemas.microsoft.com/office/2006/metadata/properties" ma:root="true" ma:fieldsID="27f744369701cd63179dac6cee337d18" ns2:_="">
    <xsd:import namespace="7c4de973-c085-4621-8d69-cc1b0780153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de973-c085-4621-8d69-cc1b0780153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c4de973-c085-4621-8d69-cc1b078015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A6FDA-6D39-4B22-8994-7883ADE91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de973-c085-4621-8d69-cc1b07801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B19746-90CE-4683-B24E-E7424C5D8251}">
  <ds:schemaRefs>
    <ds:schemaRef ds:uri="http://schemas.microsoft.com/office/2006/metadata/properties"/>
    <ds:schemaRef ds:uri="http://schemas.microsoft.com/office/infopath/2007/PartnerControls"/>
    <ds:schemaRef ds:uri="7c4de973-c085-4621-8d69-cc1b0780153e"/>
  </ds:schemaRefs>
</ds:datastoreItem>
</file>

<file path=customXml/itemProps3.xml><?xml version="1.0" encoding="utf-8"?>
<ds:datastoreItem xmlns:ds="http://schemas.openxmlformats.org/officeDocument/2006/customXml" ds:itemID="{C1B488DE-67E7-449D-86B7-85CAA0DB1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334</Words>
  <Application>Microsoft Office PowerPoint</Application>
  <PresentationFormat>Panoramiczny</PresentationFormat>
  <Paragraphs>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Organiczny</vt:lpstr>
      <vt:lpstr>Prezentacja programu PowerPoint</vt:lpstr>
      <vt:lpstr>WIADOMOŚCI</vt:lpstr>
      <vt:lpstr>TEKST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JINGLE BELLS</dc:title>
  <dc:creator>Szymon Jaszkowic</dc:creator>
  <cp:lastModifiedBy>Dominika</cp:lastModifiedBy>
  <cp:revision>6</cp:revision>
  <dcterms:created xsi:type="dcterms:W3CDTF">2020-12-10T17:00:58Z</dcterms:created>
  <dcterms:modified xsi:type="dcterms:W3CDTF">2020-12-17T12:38:17Z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0x010100FED1878FC0B6C74883E02DFA194D8C46</vt:lpwstr>
  </property>
</Properties>
</file>