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sldIdLst>
    <p:sldId id="256" r:id="rId5"/>
    <p:sldId id="257" r:id="rId6"/>
    <p:sldId id="258" r:id="rId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1567D-83C1-4FD8-B0D8-5D3BC7193D93}" v="160" dt="2020-12-05T12:44:35.579"/>
    <p1510:client id="{C619AC98-BBEB-4ECA-BE7E-C0015D85993D}" v="124" dt="2020-12-09T16:15:06.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2" d="100"/>
          <a:sy n="112" d="100"/>
        </p:scale>
        <p:origin x="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42916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9413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1835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7751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7567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5513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0025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5789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6227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676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12/17/2020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8486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12/17/2020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506236698"/>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42" r:id="rId6"/>
    <p:sldLayoutId id="2147483847" r:id="rId7"/>
    <p:sldLayoutId id="2147483843" r:id="rId8"/>
    <p:sldLayoutId id="2147483844" r:id="rId9"/>
    <p:sldLayoutId id="2147483845" r:id="rId10"/>
    <p:sldLayoutId id="21474838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hyperlink" Target="https://www.google.com/search?client=firefox-b-d&amp;sxsrf=ALeKk03YIbpD1gglvVazNP321w5ACC3oLw:1607527823047&amp;q=margaret+coraz+bli%C5%BCej+%C5%9Bwi%C4%99ta+album&amp;stick=H4sIAAAAAAAAAOPgE-LVT9c3NEwqz8soMi3J0FLPTrbSzy0tzkzWL0pNzi9KycxLj0_OKS0uSS2ySsssKi5RSMxJKs1dxKqam1iUnliUWqIAVJZYpZCUk3l0T2qWwtHZ5ZlHZpYkQtQBAP6oTuxiAAAA&amp;sa=X&amp;ved=2ahUKEwicvu_mm8HtAhVVi8MKHaDSBj8Q6BMoADAGegQICBAC" TargetMode="Externa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hyperlink" Target="https://www.google.com/search?client=firefox-b-d&amp;sxsrf=ALeKk03YIbpD1gglvVazNP321w5ACC3oLw:1607527823047&amp;q=coraz+bli%C5%BCej+%C5%9Bwi%C4%99ta+the+voice+of+poland+2015+finalists&amp;stick=H4sIAAAAAAAAAOPgE-LVT9c3NEwqz8soMi3JUIJw07LT05PNs5K1tLOTrfRzS4szk_WLUpPzi1Iy89Ljk3NKi0tSi6zSUhNLSotSUxQSi0oyi0sWsVoCVSRWKSTlZB7dk5qlcHR2eeaRmSWJCiUZqQpl-ZnJqQr5aQoF-TmJeSkKRgaGpgppmXmJOUCtxTtYGQH7pIGVjAAAAA&amp;sa=X&amp;ved=2ahUKEwicvu_mm8HtAhVVi8MKHaDSBj8QmxMoATAFegQICRAD" TargetMode="External"/><Relationship Id="rId12"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google.com/search?client=firefox-b-d&amp;sxsrf=ALeKk03YIbpD1gglvVazNP321w5ACC3oLw:1607527823047&amp;q=margaret+coraz+bli%C5%BCej+%C5%9Bwi%C4%99ta+wykonawca+go%C5%9Bcinny&amp;stick=H4sIAAAAAAAAAA3KMQ7CMAwAwAmJBQZe4JkOUYVY-hnkuiY1bRPJcRSVn6BuvIOR_Atuvv3xdHDetW1fwqhXG8_NRJ1bchJyyhR1kOBvNOdkrN2d0bLyAKgmyd67y4LqUdngX_EJ_Sz1ww-oW5HvyxDKOsWAhRB8rBtJCOsPGmzBO3QAAAA&amp;sa=X&amp;ved=2ahUKEwicvu_mm8HtAhVVi8MKHaDSBj8Q6BMoADAFegQICRAC" TargetMode="External"/><Relationship Id="rId11" Type="http://schemas.openxmlformats.org/officeDocument/2006/relationships/hyperlink" Target="https://www.google.com/search?client=firefox-b-d&amp;sxsrf=ALeKk03YIbpD1gglvVazNP321w5ACC3oLw:1607527823047&amp;q=margaret+coraz+bli%C5%BCej+%C5%9Bwi%C4%99ta+gatunek&amp;stick=H4sIAAAAAAAAAOPgE-LVT9c3NEwqz8soMi3J0FLLTrbSzy0tzkzWL0pNzi9KycxLj0_OKS0uSS2yKs7OL45PT80rSl3Eqp6bWJSeWJRaogBUlVilkJSTeXRPapbC0dnlmUdmliQqpCeWlOalZgMAmZi9gmMAAAA&amp;sa=X&amp;ved=2ahUKEwicvu_mm8HtAhVVi8MKHaDSBj8Q6BMoADAIegQIBBAC" TargetMode="External"/><Relationship Id="rId5" Type="http://schemas.openxmlformats.org/officeDocument/2006/relationships/hyperlink" Target="https://www.google.com/search?client=firefox-b-d&amp;sxsrf=ALeKk03YIbpD1gglvVazNP321w5ACC3oLw:1607527823047&amp;q=Margaret&amp;stick=H4sIAAAAAAAAAOPgE-LVT9c3NEwqz8soMi3JUOLSz9U3MCxJK7co0FLKTrbSzy0tzkzWL0pNzi9KycxLj0_OKS0uSS2ySiwqySwuWcTK4ZtYlJ5YlFqyg5URAGfl_0RPAAAA&amp;sa=X&amp;ved=2ahUKEwicvu_mm8HtAhVVi8MKHaDSBj8QmxMoATAEegQIBRAD" TargetMode="External"/><Relationship Id="rId10" Type="http://schemas.openxmlformats.org/officeDocument/2006/relationships/hyperlink" Target="https://www.google.com/search?client=firefox-b-d&amp;sxsrf=ALeKk03YIbpD1gglvVazNP321w5ACC3oLw:1607527823047&amp;q=margaret+coraz+bli%C5%BCej+%C5%9Bwi%C4%99ta+data+wydania&amp;stick=H4sIAAAAAAAAAOPgE-LVT9c3NEwqz8soMi3J0NLITrbSzy0tzkzWL0pNzi9KycxLj0_OKS0uSS2yKkrNSU0sTlVISSxJXcSqk5tYlJ5YlFqiAFSXWKWQlJN5dE9qlsLR2eWZR2aWJIKUJSqUV6Yk5mUmAgC7KJfjagAAAA&amp;sa=X&amp;ved=2ahUKEwicvu_mm8HtAhVVi8MKHaDSBj8Q6BMoADAHegQIAxAC" TargetMode="External"/><Relationship Id="rId4" Type="http://schemas.openxmlformats.org/officeDocument/2006/relationships/hyperlink" Target="https://www.google.com/search?client=firefox-b-d&amp;sxsrf=ALeKk03YIbpD1gglvVazNP321w5ACC3oLw:1607527823047&amp;q=margaret+coraz+bli%C5%BCej+%C5%9Bwi%C4%99ta+wykonawca&amp;stick=H4sIAAAAAAAAAOPgE-LVT9c3NEwqz8soMi3J0FLKTrbSzy0tzkzWL0pNzi9KycxLj0_OKS0uSS2ySiwqySwuWcSqmZtYlJ5YlFqiAFSRWKWQlJN5dE9qlsLR2eWZR2aWJCqUV2bn5yWWJycCAHLR1QphAAAA&amp;sa=X&amp;ved=2ahUKEwicvu_mm8HtAhVVi8MKHaDSBj8Q6BMoADAEegQIBRAC" TargetMode="External"/><Relationship Id="rId9" Type="http://schemas.openxmlformats.org/officeDocument/2006/relationships/hyperlink" Target="https://www.google.com/search?client=firefox-b-d&amp;sxsrf=ALeKk03YIbpD1gglvVazNP321w5ACC3oLw:1607527823047&amp;q=Margaret+Coraz+Bli%C5%BCej+%C5%9Awi%C4%99ta&amp;stick=H4sIAAAAAAAAAOPgE-LVT9c3NEwqz8soMi3JUIJxc1MKyyvKtNSzk630c0uLM5P1i1KT84tSMvPS45NzSotLUous0jKLiksUEnOSSnMXscr7JhalJxallig45xclVik45WQe3ZOapXB0VnnmkZkliTtYGQGuJGGhbgAAAA&amp;sa=X&amp;ved=2ahUKEwicvu_mm8HtAhVVi8MKHaDSBj8QmxMoATAGegQICBAD"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805132" y="1552754"/>
            <a:ext cx="5334000" cy="1985963"/>
          </a:xfrm>
        </p:spPr>
        <p:txBody>
          <a:bodyPr>
            <a:normAutofit/>
          </a:bodyPr>
          <a:lstStyle/>
          <a:p>
            <a:pPr algn="l"/>
            <a:r>
              <a:rPr lang="pl-PL" sz="4400"/>
              <a:t>Piosenki bożonarodzeniowe </a:t>
            </a:r>
          </a:p>
        </p:txBody>
      </p:sp>
      <p:sp>
        <p:nvSpPr>
          <p:cNvPr id="3" name="Podtytuł 2"/>
          <p:cNvSpPr>
            <a:spLocks noGrp="1"/>
          </p:cNvSpPr>
          <p:nvPr>
            <p:ph type="subTitle" idx="1"/>
          </p:nvPr>
        </p:nvSpPr>
        <p:spPr>
          <a:xfrm>
            <a:off x="762000" y="3809999"/>
            <a:ext cx="5334000" cy="1985963"/>
          </a:xfrm>
        </p:spPr>
        <p:txBody>
          <a:bodyPr vert="horz" lIns="91440" tIns="45720" rIns="91440" bIns="45720" rtlCol="0" anchor="t">
            <a:normAutofit/>
          </a:bodyPr>
          <a:lstStyle/>
          <a:p>
            <a:pPr algn="l"/>
            <a:r>
              <a:rPr lang="pl-PL" sz="3200" dirty="0"/>
              <a:t>''Coraz bliżej święta,,</a:t>
            </a:r>
            <a:endParaRPr lang="pl-PL" dirty="0"/>
          </a:p>
        </p:txBody>
      </p:sp>
      <p:pic>
        <p:nvPicPr>
          <p:cNvPr id="6" name="Picture 3">
            <a:extLst>
              <a:ext uri="{FF2B5EF4-FFF2-40B4-BE49-F238E27FC236}">
                <a16:creationId xmlns:a16="http://schemas.microsoft.com/office/drawing/2014/main" id="{9F3912A7-D4FF-4BCD-A229-06A5CFD1C012}"/>
              </a:ext>
            </a:extLst>
          </p:cNvPr>
          <p:cNvPicPr>
            <a:picLocks noChangeAspect="1"/>
          </p:cNvPicPr>
          <p:nvPr/>
        </p:nvPicPr>
        <p:blipFill rotWithShape="1">
          <a:blip r:embed="rId4"/>
          <a:srcRect l="26065" r="29708" b="-2"/>
          <a:stretch/>
        </p:blipFill>
        <p:spPr>
          <a:xfrm>
            <a:off x="7648048"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16" name="Group 18">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0" name="Freeform: Shape 19">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 name="Margaret ft The Voice of Poland 2015 Finalists - Coraz Bliej wita (videoo.info)">
            <a:hlinkClick r:id="" action="ppaction://media"/>
            <a:extLst>
              <a:ext uri="{FF2B5EF4-FFF2-40B4-BE49-F238E27FC236}">
                <a16:creationId xmlns:a16="http://schemas.microsoft.com/office/drawing/2014/main" id="{11795E64-F9D8-46D3-9888-D48CAAA46E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81151" y="94703"/>
            <a:ext cx="730250" cy="730250"/>
          </a:xfrm>
          <a:prstGeom prst="rect">
            <a:avLst/>
          </a:prstGeom>
        </p:spPr>
      </p:pic>
      <p:pic>
        <p:nvPicPr>
          <p:cNvPr id="5" name="Obraz 6">
            <a:extLst>
              <a:ext uri="{FF2B5EF4-FFF2-40B4-BE49-F238E27FC236}">
                <a16:creationId xmlns:a16="http://schemas.microsoft.com/office/drawing/2014/main" id="{5752D5A5-BD7D-4E60-844E-EA6F3B45614E}"/>
              </a:ext>
            </a:extLst>
          </p:cNvPr>
          <p:cNvPicPr>
            <a:picLocks noChangeAspect="1"/>
          </p:cNvPicPr>
          <p:nvPr/>
        </p:nvPicPr>
        <p:blipFill>
          <a:blip r:embed="rId7"/>
          <a:stretch>
            <a:fillRect/>
          </a:stretch>
        </p:blipFill>
        <p:spPr>
          <a:xfrm>
            <a:off x="1663262" y="4487794"/>
            <a:ext cx="2638097" cy="2007723"/>
          </a:xfrm>
          <a:prstGeom prst="rect">
            <a:avLst/>
          </a:prstGeom>
        </p:spPr>
      </p:pic>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075129-8354-41D2-B07E-647DC9216A23}"/>
              </a:ext>
            </a:extLst>
          </p:cNvPr>
          <p:cNvSpPr>
            <a:spLocks noGrp="1"/>
          </p:cNvSpPr>
          <p:nvPr>
            <p:ph type="title"/>
          </p:nvPr>
        </p:nvSpPr>
        <p:spPr>
          <a:xfrm>
            <a:off x="210207" y="315311"/>
            <a:ext cx="10996448" cy="4637689"/>
          </a:xfrm>
        </p:spPr>
        <p:txBody>
          <a:bodyPr/>
          <a:lstStyle/>
          <a:p>
            <a:r>
              <a:rPr lang="pl-PL" dirty="0">
                <a:ea typeface="+mj-lt"/>
                <a:cs typeface="+mj-lt"/>
                <a:hlinkClick r:id="rId4"/>
              </a:rPr>
              <a:t>Wykonawca</a:t>
            </a:r>
            <a:r>
              <a:rPr lang="pl-PL" dirty="0">
                <a:ea typeface="+mj-lt"/>
                <a:cs typeface="+mj-lt"/>
              </a:rPr>
              <a:t>: </a:t>
            </a:r>
            <a:r>
              <a:rPr lang="pl-PL" dirty="0">
                <a:ea typeface="+mj-lt"/>
                <a:cs typeface="+mj-lt"/>
                <a:hlinkClick r:id="rId5"/>
              </a:rPr>
              <a:t>Margaret</a:t>
            </a:r>
            <a:endParaRPr lang="pl-PL"/>
          </a:p>
          <a:p>
            <a:r>
              <a:rPr lang="pl-PL" dirty="0">
                <a:ea typeface="+mj-lt"/>
                <a:cs typeface="+mj-lt"/>
                <a:hlinkClick r:id="rId6"/>
              </a:rPr>
              <a:t>Wykonawca gościnny</a:t>
            </a:r>
            <a:r>
              <a:rPr lang="pl-PL" dirty="0">
                <a:ea typeface="+mj-lt"/>
                <a:cs typeface="+mj-lt"/>
              </a:rPr>
              <a:t>: </a:t>
            </a:r>
            <a:r>
              <a:rPr lang="pl-PL" dirty="0">
                <a:ea typeface="+mj-lt"/>
                <a:cs typeface="+mj-lt"/>
                <a:hlinkClick r:id="rId7"/>
              </a:rPr>
              <a:t>The Voice Of Poland 2015 Finalists</a:t>
            </a:r>
            <a:endParaRPr lang="pl-PL"/>
          </a:p>
          <a:p>
            <a:r>
              <a:rPr lang="pl-PL" dirty="0">
                <a:ea typeface="+mj-lt"/>
                <a:cs typeface="+mj-lt"/>
                <a:hlinkClick r:id="rId8"/>
              </a:rPr>
              <a:t>Album</a:t>
            </a:r>
            <a:r>
              <a:rPr lang="pl-PL" dirty="0">
                <a:ea typeface="+mj-lt"/>
                <a:cs typeface="+mj-lt"/>
              </a:rPr>
              <a:t>: </a:t>
            </a:r>
            <a:r>
              <a:rPr lang="pl-PL" dirty="0">
                <a:ea typeface="+mj-lt"/>
                <a:cs typeface="+mj-lt"/>
                <a:hlinkClick r:id="rId9"/>
              </a:rPr>
              <a:t>Coraz Bliżej Święta</a:t>
            </a:r>
            <a:endParaRPr lang="pl-PL"/>
          </a:p>
          <a:p>
            <a:r>
              <a:rPr lang="pl-PL" dirty="0">
                <a:ea typeface="+mj-lt"/>
                <a:cs typeface="+mj-lt"/>
                <a:hlinkClick r:id="rId10"/>
              </a:rPr>
              <a:t>Data wydania</a:t>
            </a:r>
            <a:r>
              <a:rPr lang="pl-PL" dirty="0">
                <a:ea typeface="+mj-lt"/>
                <a:cs typeface="+mj-lt"/>
              </a:rPr>
              <a:t>: 2015</a:t>
            </a:r>
            <a:endParaRPr lang="pl-PL" dirty="0"/>
          </a:p>
          <a:p>
            <a:r>
              <a:rPr lang="pl-PL" dirty="0">
                <a:ea typeface="+mj-lt"/>
                <a:cs typeface="+mj-lt"/>
                <a:hlinkClick r:id="rId11"/>
              </a:rPr>
              <a:t>Gatunek</a:t>
            </a:r>
            <a:r>
              <a:rPr lang="pl-PL" dirty="0">
                <a:ea typeface="+mj-lt"/>
                <a:cs typeface="+mj-lt"/>
              </a:rPr>
              <a:t>: Pop</a:t>
            </a:r>
            <a:endParaRPr lang="pl-PL" dirty="0"/>
          </a:p>
          <a:p>
            <a:endParaRPr lang="pl-PL" dirty="0"/>
          </a:p>
        </p:txBody>
      </p:sp>
      <p:pic>
        <p:nvPicPr>
          <p:cNvPr id="3" name="Margaret ft The Voice of Poland 2015 Finalists - Coraz Bliej wita (videoo.info)">
            <a:hlinkClick r:id="" action="ppaction://media"/>
            <a:extLst>
              <a:ext uri="{FF2B5EF4-FFF2-40B4-BE49-F238E27FC236}">
                <a16:creationId xmlns:a16="http://schemas.microsoft.com/office/drawing/2014/main" id="{F63F9F45-817A-43C3-B671-DC2006A4B5A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130565" y="318047"/>
            <a:ext cx="730250" cy="730250"/>
          </a:xfrm>
          <a:prstGeom prst="rect">
            <a:avLst/>
          </a:prstGeom>
        </p:spPr>
      </p:pic>
      <p:pic>
        <p:nvPicPr>
          <p:cNvPr id="4" name="Obraz 4" descr="Obraz zawierający osoba, odzież, noszenie, wewnątrz&#10;&#10;Opis wygenerowany automatycznie">
            <a:extLst>
              <a:ext uri="{FF2B5EF4-FFF2-40B4-BE49-F238E27FC236}">
                <a16:creationId xmlns:a16="http://schemas.microsoft.com/office/drawing/2014/main" id="{3B773FB2-9FC4-414A-B6C3-7284C8019B96}"/>
              </a:ext>
            </a:extLst>
          </p:cNvPr>
          <p:cNvPicPr>
            <a:picLocks noChangeAspect="1"/>
          </p:cNvPicPr>
          <p:nvPr/>
        </p:nvPicPr>
        <p:blipFill>
          <a:blip r:embed="rId13"/>
          <a:stretch>
            <a:fillRect/>
          </a:stretch>
        </p:blipFill>
        <p:spPr>
          <a:xfrm>
            <a:off x="8192814" y="2435772"/>
            <a:ext cx="2743200" cy="1828800"/>
          </a:xfrm>
          <a:prstGeom prst="rect">
            <a:avLst/>
          </a:prstGeom>
        </p:spPr>
      </p:pic>
    </p:spTree>
    <p:extLst>
      <p:ext uri="{BB962C8B-B14F-4D97-AF65-F5344CB8AC3E}">
        <p14:creationId xmlns:p14="http://schemas.microsoft.com/office/powerpoint/2010/main" val="2655284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wewnątrz, żyjący, pomieszczenie, kominek&#10;&#10;Opis wygenerowany automatycznie">
            <a:extLst>
              <a:ext uri="{FF2B5EF4-FFF2-40B4-BE49-F238E27FC236}">
                <a16:creationId xmlns:a16="http://schemas.microsoft.com/office/drawing/2014/main" id="{75D3BBAF-565D-4A12-BC0D-325B6D9B0FB8}"/>
              </a:ext>
            </a:extLst>
          </p:cNvPr>
          <p:cNvPicPr>
            <a:picLocks noChangeAspect="1"/>
          </p:cNvPicPr>
          <p:nvPr/>
        </p:nvPicPr>
        <p:blipFill rotWithShape="1">
          <a:blip r:embed="rId4"/>
          <a:srcRect t="22307" b="2505"/>
          <a:stretch/>
        </p:blipFill>
        <p:spPr>
          <a:xfrm>
            <a:off x="560737" y="-258782"/>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0" name="Group 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1" name="Freeform: Shape 1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a16="http://schemas.microsoft.com/office/drawing/2014/main" id="{2D8A3713-9B9D-4BDA-AA6B-98B2E8CF815D}"/>
              </a:ext>
            </a:extLst>
          </p:cNvPr>
          <p:cNvSpPr>
            <a:spLocks noGrp="1"/>
          </p:cNvSpPr>
          <p:nvPr>
            <p:ph type="title"/>
          </p:nvPr>
        </p:nvSpPr>
        <p:spPr>
          <a:xfrm>
            <a:off x="244416" y="258792"/>
            <a:ext cx="5851584" cy="4933321"/>
          </a:xfrm>
        </p:spPr>
        <p:txBody>
          <a:bodyPr vert="horz" lIns="91440" tIns="45720" rIns="91440" bIns="45720" rtlCol="0" anchor="b" anchorCtr="0">
            <a:normAutofit/>
          </a:bodyPr>
          <a:lstStyle/>
          <a:p>
            <a:r>
              <a:rPr lang="en-US" sz="1400" dirty="0" err="1">
                <a:ea typeface="+mj-lt"/>
                <a:cs typeface="+mj-lt"/>
              </a:rPr>
              <a:t>Cały</a:t>
            </a:r>
            <a:r>
              <a:rPr lang="en-US" sz="1400" dirty="0">
                <a:ea typeface="+mj-lt"/>
                <a:cs typeface="+mj-lt"/>
              </a:rPr>
              <a:t> </a:t>
            </a:r>
            <a:r>
              <a:rPr lang="en-US" sz="1400" dirty="0" err="1">
                <a:ea typeface="+mj-lt"/>
                <a:cs typeface="+mj-lt"/>
              </a:rPr>
              <a:t>świat</a:t>
            </a:r>
            <a:r>
              <a:rPr lang="en-US" sz="1400" dirty="0">
                <a:ea typeface="+mj-lt"/>
                <a:cs typeface="+mj-lt"/>
              </a:rPr>
              <a:t> </a:t>
            </a:r>
            <a:r>
              <a:rPr lang="en-US" sz="1400" dirty="0" err="1">
                <a:ea typeface="+mj-lt"/>
                <a:cs typeface="+mj-lt"/>
              </a:rPr>
              <a:t>się</a:t>
            </a:r>
            <a:r>
              <a:rPr lang="en-US" sz="1400" dirty="0">
                <a:ea typeface="+mj-lt"/>
                <a:cs typeface="+mj-lt"/>
              </a:rPr>
              <a:t> </a:t>
            </a:r>
            <a:r>
              <a:rPr lang="en-US" sz="1400" dirty="0" err="1">
                <a:ea typeface="+mj-lt"/>
                <a:cs typeface="+mj-lt"/>
              </a:rPr>
              <a:t>nagle</a:t>
            </a:r>
            <a:r>
              <a:rPr lang="en-US" sz="1400" dirty="0">
                <a:ea typeface="+mj-lt"/>
                <a:cs typeface="+mj-lt"/>
              </a:rPr>
              <a:t> </a:t>
            </a:r>
            <a:r>
              <a:rPr lang="en-US" sz="1400" dirty="0" err="1">
                <a:ea typeface="+mj-lt"/>
                <a:cs typeface="+mj-lt"/>
              </a:rPr>
              <a:t>zmienia</a:t>
            </a:r>
            <a:br>
              <a:rPr lang="en-US" sz="1400" dirty="0">
                <a:ea typeface="+mj-lt"/>
                <a:cs typeface="+mj-lt"/>
              </a:rPr>
            </a:br>
            <a:r>
              <a:rPr lang="en-US" sz="1400" dirty="0" err="1">
                <a:ea typeface="+mj-lt"/>
                <a:cs typeface="+mj-lt"/>
              </a:rPr>
              <a:t>Gdy</a:t>
            </a:r>
            <a:r>
              <a:rPr lang="en-US" sz="1400" dirty="0">
                <a:ea typeface="+mj-lt"/>
                <a:cs typeface="+mj-lt"/>
              </a:rPr>
              <a:t> </a:t>
            </a:r>
            <a:r>
              <a:rPr lang="en-US" sz="1400" dirty="0" err="1">
                <a:ea typeface="+mj-lt"/>
                <a:cs typeface="+mj-lt"/>
              </a:rPr>
              <a:t>maluje</a:t>
            </a:r>
            <a:r>
              <a:rPr lang="en-US" sz="1400" dirty="0">
                <a:ea typeface="+mj-lt"/>
                <a:cs typeface="+mj-lt"/>
              </a:rPr>
              <a:t> </a:t>
            </a:r>
            <a:r>
              <a:rPr lang="en-US" sz="1400" dirty="0" err="1">
                <a:ea typeface="+mj-lt"/>
                <a:cs typeface="+mj-lt"/>
              </a:rPr>
              <a:t>szyby</a:t>
            </a:r>
            <a:r>
              <a:rPr lang="en-US" sz="1400" dirty="0">
                <a:ea typeface="+mj-lt"/>
                <a:cs typeface="+mj-lt"/>
              </a:rPr>
              <a:t> </a:t>
            </a:r>
            <a:r>
              <a:rPr lang="en-US" sz="1400" dirty="0" err="1">
                <a:ea typeface="+mj-lt"/>
                <a:cs typeface="+mj-lt"/>
              </a:rPr>
              <a:t>mróz</a:t>
            </a:r>
            <a:br>
              <a:rPr lang="en-US" sz="1400" dirty="0">
                <a:ea typeface="+mj-lt"/>
                <a:cs typeface="+mj-lt"/>
              </a:rPr>
            </a:br>
            <a:r>
              <a:rPr lang="en-US" sz="1400" dirty="0" err="1">
                <a:ea typeface="+mj-lt"/>
                <a:cs typeface="+mj-lt"/>
              </a:rPr>
              <a:t>Pierwszej</a:t>
            </a:r>
            <a:r>
              <a:rPr lang="en-US" sz="1400" dirty="0">
                <a:ea typeface="+mj-lt"/>
                <a:cs typeface="+mj-lt"/>
              </a:rPr>
              <a:t> </a:t>
            </a:r>
            <a:r>
              <a:rPr lang="en-US" sz="1400" dirty="0" err="1">
                <a:ea typeface="+mj-lt"/>
                <a:cs typeface="+mj-lt"/>
              </a:rPr>
              <a:t>gwiazdy</a:t>
            </a:r>
            <a:r>
              <a:rPr lang="en-US" sz="1400" dirty="0">
                <a:ea typeface="+mj-lt"/>
                <a:cs typeface="+mj-lt"/>
              </a:rPr>
              <a:t> </a:t>
            </a:r>
            <a:r>
              <a:rPr lang="en-US" sz="1400" dirty="0" err="1">
                <a:ea typeface="+mj-lt"/>
                <a:cs typeface="+mj-lt"/>
              </a:rPr>
              <a:t>nad</a:t>
            </a:r>
            <a:r>
              <a:rPr lang="en-US" sz="1400" dirty="0">
                <a:ea typeface="+mj-lt"/>
                <a:cs typeface="+mj-lt"/>
              </a:rPr>
              <a:t> </a:t>
            </a:r>
            <a:r>
              <a:rPr lang="en-US" sz="1400" dirty="0" err="1">
                <a:ea typeface="+mj-lt"/>
                <a:cs typeface="+mj-lt"/>
              </a:rPr>
              <a:t>głowami</a:t>
            </a:r>
            <a:r>
              <a:rPr lang="en-US" sz="1400" dirty="0">
                <a:ea typeface="+mj-lt"/>
                <a:cs typeface="+mj-lt"/>
              </a:rPr>
              <a:t> </a:t>
            </a:r>
            <a:r>
              <a:rPr lang="en-US" sz="1400" dirty="0" err="1">
                <a:ea typeface="+mj-lt"/>
                <a:cs typeface="+mj-lt"/>
              </a:rPr>
              <a:t>jasny</a:t>
            </a:r>
            <a:r>
              <a:rPr lang="en-US" sz="1400" dirty="0">
                <a:ea typeface="+mj-lt"/>
                <a:cs typeface="+mj-lt"/>
              </a:rPr>
              <a:t> </a:t>
            </a:r>
            <a:r>
              <a:rPr lang="en-US" sz="1400" dirty="0" err="1">
                <a:ea typeface="+mj-lt"/>
                <a:cs typeface="+mj-lt"/>
              </a:rPr>
              <a:t>blask</a:t>
            </a:r>
            <a:br>
              <a:rPr lang="en-US" sz="1400" dirty="0">
                <a:ea typeface="+mj-lt"/>
                <a:cs typeface="+mj-lt"/>
              </a:rPr>
            </a:br>
            <a:r>
              <a:rPr lang="en-US" sz="1400" dirty="0">
                <a:ea typeface="+mj-lt"/>
                <a:cs typeface="+mj-lt"/>
              </a:rPr>
              <a:t>Jeden </a:t>
            </a:r>
            <a:r>
              <a:rPr lang="en-US" sz="1400" dirty="0" err="1">
                <a:ea typeface="+mj-lt"/>
                <a:cs typeface="+mj-lt"/>
              </a:rPr>
              <a:t>uśmiech</a:t>
            </a:r>
            <a:r>
              <a:rPr lang="en-US" sz="1400" dirty="0">
                <a:ea typeface="+mj-lt"/>
                <a:cs typeface="+mj-lt"/>
              </a:rPr>
              <a:t> </a:t>
            </a:r>
            <a:r>
              <a:rPr lang="en-US" sz="1400" dirty="0" err="1">
                <a:ea typeface="+mj-lt"/>
                <a:cs typeface="+mj-lt"/>
              </a:rPr>
              <a:t>znaczy</a:t>
            </a:r>
            <a:r>
              <a:rPr lang="en-US" sz="1400" dirty="0">
                <a:ea typeface="+mj-lt"/>
                <a:cs typeface="+mj-lt"/>
              </a:rPr>
              <a:t> </a:t>
            </a:r>
            <a:r>
              <a:rPr lang="en-US" sz="1400" dirty="0" err="1">
                <a:ea typeface="+mj-lt"/>
                <a:cs typeface="+mj-lt"/>
              </a:rPr>
              <a:t>więcej</a:t>
            </a:r>
            <a:r>
              <a:rPr lang="en-US" sz="1400" dirty="0">
                <a:ea typeface="+mj-lt"/>
                <a:cs typeface="+mj-lt"/>
              </a:rPr>
              <a:t> </a:t>
            </a:r>
            <a:r>
              <a:rPr lang="en-US" sz="1400" dirty="0" err="1">
                <a:ea typeface="+mj-lt"/>
                <a:cs typeface="+mj-lt"/>
              </a:rPr>
              <a:t>niż</a:t>
            </a:r>
            <a:r>
              <a:rPr lang="en-US" sz="1400" dirty="0">
                <a:ea typeface="+mj-lt"/>
                <a:cs typeface="+mj-lt"/>
              </a:rPr>
              <a:t> </a:t>
            </a:r>
            <a:r>
              <a:rPr lang="en-US" sz="1400" dirty="0" err="1">
                <a:ea typeface="+mj-lt"/>
                <a:cs typeface="+mj-lt"/>
              </a:rPr>
              <a:t>sto</a:t>
            </a:r>
            <a:r>
              <a:rPr lang="en-US" sz="1400" dirty="0">
                <a:ea typeface="+mj-lt"/>
                <a:cs typeface="+mj-lt"/>
              </a:rPr>
              <a:t> </a:t>
            </a:r>
            <a:r>
              <a:rPr lang="en-US" sz="1400" dirty="0" err="1">
                <a:ea typeface="+mj-lt"/>
                <a:cs typeface="+mj-lt"/>
              </a:rPr>
              <a:t>słów</a:t>
            </a:r>
            <a:endParaRPr lang="en-US" sz="1400" dirty="0"/>
          </a:p>
          <a:p>
            <a:r>
              <a:rPr lang="en-US" sz="1400" dirty="0" err="1">
                <a:ea typeface="+mj-lt"/>
                <a:cs typeface="+mj-lt"/>
              </a:rPr>
              <a:t>Cudowna</a:t>
            </a:r>
            <a:r>
              <a:rPr lang="en-US" sz="1400" dirty="0">
                <a:ea typeface="+mj-lt"/>
                <a:cs typeface="+mj-lt"/>
              </a:rPr>
              <a:t> </a:t>
            </a:r>
            <a:r>
              <a:rPr lang="en-US" sz="1400" dirty="0" err="1">
                <a:ea typeface="+mj-lt"/>
                <a:cs typeface="+mj-lt"/>
              </a:rPr>
              <a:t>noc</a:t>
            </a:r>
            <a:r>
              <a:rPr lang="en-US" sz="1400" dirty="0">
                <a:ea typeface="+mj-lt"/>
                <a:cs typeface="+mj-lt"/>
              </a:rPr>
              <a:t> </a:t>
            </a:r>
            <a:r>
              <a:rPr lang="en-US" sz="1400" dirty="0" err="1">
                <a:ea typeface="+mj-lt"/>
                <a:cs typeface="+mj-lt"/>
              </a:rPr>
              <a:t>rozpala</a:t>
            </a:r>
            <a:r>
              <a:rPr lang="en-US" sz="1400" dirty="0">
                <a:ea typeface="+mj-lt"/>
                <a:cs typeface="+mj-lt"/>
              </a:rPr>
              <a:t> w </a:t>
            </a:r>
            <a:r>
              <a:rPr lang="en-US" sz="1400" dirty="0" err="1">
                <a:ea typeface="+mj-lt"/>
                <a:cs typeface="+mj-lt"/>
              </a:rPr>
              <a:t>nas</a:t>
            </a:r>
            <a:r>
              <a:rPr lang="en-US" sz="1400" dirty="0">
                <a:ea typeface="+mj-lt"/>
                <a:cs typeface="+mj-lt"/>
              </a:rPr>
              <a:t> </a:t>
            </a:r>
            <a:r>
              <a:rPr lang="en-US" sz="1400" dirty="0" err="1">
                <a:ea typeface="+mj-lt"/>
                <a:cs typeface="+mj-lt"/>
              </a:rPr>
              <a:t>magiczną</a:t>
            </a:r>
            <a:r>
              <a:rPr lang="en-US" sz="1400" dirty="0">
                <a:ea typeface="+mj-lt"/>
                <a:cs typeface="+mj-lt"/>
              </a:rPr>
              <a:t> </a:t>
            </a:r>
            <a:r>
              <a:rPr lang="en-US" sz="1400" dirty="0" err="1">
                <a:ea typeface="+mj-lt"/>
                <a:cs typeface="+mj-lt"/>
              </a:rPr>
              <a:t>moc</a:t>
            </a:r>
            <a:br>
              <a:rPr lang="en-US" sz="1400" dirty="0">
                <a:ea typeface="+mj-lt"/>
                <a:cs typeface="+mj-lt"/>
              </a:rPr>
            </a:br>
            <a:r>
              <a:rPr lang="en-US" sz="1400" dirty="0" err="1">
                <a:ea typeface="+mj-lt"/>
                <a:cs typeface="+mj-lt"/>
              </a:rPr>
              <a:t>Dźwięki</a:t>
            </a:r>
            <a:r>
              <a:rPr lang="en-US" sz="1400" dirty="0">
                <a:ea typeface="+mj-lt"/>
                <a:cs typeface="+mj-lt"/>
              </a:rPr>
              <a:t> </a:t>
            </a:r>
            <a:r>
              <a:rPr lang="en-US" sz="1400" dirty="0" err="1">
                <a:ea typeface="+mj-lt"/>
                <a:cs typeface="+mj-lt"/>
              </a:rPr>
              <a:t>kolędy</a:t>
            </a:r>
            <a:r>
              <a:rPr lang="en-US" sz="1400" dirty="0">
                <a:ea typeface="+mj-lt"/>
                <a:cs typeface="+mj-lt"/>
              </a:rPr>
              <a:t> </a:t>
            </a:r>
            <a:r>
              <a:rPr lang="en-US" sz="1400" dirty="0" err="1">
                <a:ea typeface="+mj-lt"/>
                <a:cs typeface="+mj-lt"/>
              </a:rPr>
              <a:t>cicho</a:t>
            </a:r>
            <a:r>
              <a:rPr lang="en-US" sz="1400" dirty="0">
                <a:ea typeface="+mj-lt"/>
                <a:cs typeface="+mj-lt"/>
              </a:rPr>
              <a:t> </a:t>
            </a:r>
            <a:r>
              <a:rPr lang="en-US" sz="1400" dirty="0" err="1">
                <a:ea typeface="+mj-lt"/>
                <a:cs typeface="+mj-lt"/>
              </a:rPr>
              <a:t>niesie</a:t>
            </a:r>
            <a:r>
              <a:rPr lang="en-US" sz="1400" dirty="0">
                <a:ea typeface="+mj-lt"/>
                <a:cs typeface="+mj-lt"/>
              </a:rPr>
              <a:t> </a:t>
            </a:r>
            <a:r>
              <a:rPr lang="en-US" sz="1400" dirty="0" err="1">
                <a:ea typeface="+mj-lt"/>
                <a:cs typeface="+mj-lt"/>
              </a:rPr>
              <a:t>wiatr</a:t>
            </a:r>
            <a:br>
              <a:rPr lang="en-US" sz="1400" dirty="0">
                <a:ea typeface="+mj-lt"/>
                <a:cs typeface="+mj-lt"/>
              </a:rPr>
            </a:br>
            <a:r>
              <a:rPr lang="en-US" sz="1400" dirty="0">
                <a:ea typeface="+mj-lt"/>
                <a:cs typeface="+mj-lt"/>
              </a:rPr>
              <a:t>(</a:t>
            </a:r>
            <a:r>
              <a:rPr lang="en-US" sz="1400" dirty="0" err="1">
                <a:ea typeface="+mj-lt"/>
                <a:cs typeface="+mj-lt"/>
              </a:rPr>
              <a:t>Najlepsze</a:t>
            </a:r>
            <a:r>
              <a:rPr lang="en-US" sz="1400" dirty="0">
                <a:ea typeface="+mj-lt"/>
                <a:cs typeface="+mj-lt"/>
              </a:rPr>
              <a:t> </a:t>
            </a:r>
            <a:r>
              <a:rPr lang="en-US" sz="1400" dirty="0" err="1">
                <a:ea typeface="+mj-lt"/>
                <a:cs typeface="+mj-lt"/>
              </a:rPr>
              <a:t>prezenty</a:t>
            </a:r>
            <a:r>
              <a:rPr lang="en-US" sz="1400" dirty="0">
                <a:ea typeface="+mj-lt"/>
                <a:cs typeface="+mj-lt"/>
              </a:rPr>
              <a:t> </a:t>
            </a:r>
            <a:r>
              <a:rPr lang="en-US" sz="1400" dirty="0" err="1">
                <a:ea typeface="+mj-lt"/>
                <a:cs typeface="+mj-lt"/>
              </a:rPr>
              <a:t>ukryte</a:t>
            </a:r>
            <a:r>
              <a:rPr lang="en-US" sz="1400" dirty="0">
                <a:ea typeface="+mj-lt"/>
                <a:cs typeface="+mj-lt"/>
              </a:rPr>
              <a:t> </a:t>
            </a:r>
            <a:r>
              <a:rPr lang="en-US" sz="1400" dirty="0" err="1">
                <a:ea typeface="+mj-lt"/>
                <a:cs typeface="+mj-lt"/>
              </a:rPr>
              <a:t>są</a:t>
            </a:r>
            <a:r>
              <a:rPr lang="en-US" sz="1400" dirty="0">
                <a:ea typeface="+mj-lt"/>
                <a:cs typeface="+mj-lt"/>
              </a:rPr>
              <a:t> w </a:t>
            </a:r>
            <a:r>
              <a:rPr lang="en-US" sz="1400" dirty="0" err="1">
                <a:ea typeface="+mj-lt"/>
                <a:cs typeface="+mj-lt"/>
              </a:rPr>
              <a:t>sercach</a:t>
            </a:r>
            <a:r>
              <a:rPr lang="en-US" sz="1400" dirty="0">
                <a:ea typeface="+mj-lt"/>
                <a:cs typeface="+mj-lt"/>
              </a:rPr>
              <a:t>)</a:t>
            </a:r>
            <a:br>
              <a:rPr lang="en-US" sz="1400" dirty="0">
                <a:ea typeface="+mj-lt"/>
                <a:cs typeface="+mj-lt"/>
              </a:rPr>
            </a:br>
            <a:r>
              <a:rPr lang="en-US" sz="1400" dirty="0" err="1">
                <a:ea typeface="+mj-lt"/>
                <a:cs typeface="+mj-lt"/>
              </a:rPr>
              <a:t>Podziel</a:t>
            </a:r>
            <a:r>
              <a:rPr lang="en-US" sz="1400" dirty="0">
                <a:ea typeface="+mj-lt"/>
                <a:cs typeface="+mj-lt"/>
              </a:rPr>
              <a:t> </a:t>
            </a:r>
            <a:r>
              <a:rPr lang="en-US" sz="1400" dirty="0" err="1">
                <a:ea typeface="+mj-lt"/>
                <a:cs typeface="+mj-lt"/>
              </a:rPr>
              <a:t>się</a:t>
            </a:r>
            <a:r>
              <a:rPr lang="en-US" sz="1400" dirty="0">
                <a:ea typeface="+mj-lt"/>
                <a:cs typeface="+mj-lt"/>
              </a:rPr>
              <a:t> </a:t>
            </a:r>
            <a:r>
              <a:rPr lang="en-US" sz="1400" dirty="0" err="1">
                <a:ea typeface="+mj-lt"/>
                <a:cs typeface="+mj-lt"/>
              </a:rPr>
              <a:t>dziś</a:t>
            </a:r>
            <a:r>
              <a:rPr lang="en-US" sz="1400" dirty="0">
                <a:ea typeface="+mj-lt"/>
                <a:cs typeface="+mj-lt"/>
              </a:rPr>
              <a:t> </a:t>
            </a:r>
            <a:r>
              <a:rPr lang="en-US" sz="1400" dirty="0" err="1">
                <a:ea typeface="+mj-lt"/>
                <a:cs typeface="+mj-lt"/>
              </a:rPr>
              <a:t>radością</a:t>
            </a:r>
            <a:r>
              <a:rPr lang="en-US" sz="1400" dirty="0">
                <a:ea typeface="+mj-lt"/>
                <a:cs typeface="+mj-lt"/>
              </a:rPr>
              <a:t>, </a:t>
            </a:r>
            <a:r>
              <a:rPr lang="en-US" sz="1400" dirty="0" err="1">
                <a:ea typeface="+mj-lt"/>
                <a:cs typeface="+mj-lt"/>
              </a:rPr>
              <a:t>razem</a:t>
            </a:r>
            <a:r>
              <a:rPr lang="en-US" sz="1400" dirty="0">
                <a:ea typeface="+mj-lt"/>
                <a:cs typeface="+mj-lt"/>
              </a:rPr>
              <a:t> z </a:t>
            </a:r>
            <a:r>
              <a:rPr lang="en-US" sz="1400" dirty="0" err="1">
                <a:ea typeface="+mj-lt"/>
                <a:cs typeface="+mj-lt"/>
              </a:rPr>
              <a:t>nami</a:t>
            </a:r>
            <a:r>
              <a:rPr lang="en-US" sz="1400" dirty="0">
                <a:ea typeface="+mj-lt"/>
                <a:cs typeface="+mj-lt"/>
              </a:rPr>
              <a:t> </a:t>
            </a:r>
            <a:r>
              <a:rPr lang="en-US" sz="1400" dirty="0" err="1">
                <a:ea typeface="+mj-lt"/>
                <a:cs typeface="+mj-lt"/>
              </a:rPr>
              <a:t>siądź</a:t>
            </a:r>
            <a:br>
              <a:rPr lang="en-US" sz="1400" dirty="0">
                <a:ea typeface="+mj-lt"/>
                <a:cs typeface="+mj-lt"/>
              </a:rPr>
            </a:br>
            <a:r>
              <a:rPr lang="en-US" sz="1400" dirty="0" err="1">
                <a:ea typeface="+mj-lt"/>
                <a:cs typeface="+mj-lt"/>
              </a:rPr>
              <a:t>Największy</a:t>
            </a:r>
            <a:r>
              <a:rPr lang="en-US" sz="1400" dirty="0">
                <a:ea typeface="+mj-lt"/>
                <a:cs typeface="+mj-lt"/>
              </a:rPr>
              <a:t> </a:t>
            </a:r>
            <a:r>
              <a:rPr lang="en-US" sz="1400" dirty="0" err="1">
                <a:ea typeface="+mj-lt"/>
                <a:cs typeface="+mj-lt"/>
              </a:rPr>
              <a:t>dar</a:t>
            </a:r>
            <a:r>
              <a:rPr lang="en-US" sz="1400" dirty="0">
                <a:ea typeface="+mj-lt"/>
                <a:cs typeface="+mj-lt"/>
              </a:rPr>
              <a:t> </a:t>
            </a:r>
            <a:r>
              <a:rPr lang="en-US" sz="1400" dirty="0" err="1">
                <a:ea typeface="+mj-lt"/>
                <a:cs typeface="+mj-lt"/>
              </a:rPr>
              <a:t>ukryty</a:t>
            </a:r>
            <a:r>
              <a:rPr lang="en-US" sz="1400" dirty="0">
                <a:ea typeface="+mj-lt"/>
                <a:cs typeface="+mj-lt"/>
              </a:rPr>
              <a:t> w </a:t>
            </a:r>
            <a:r>
              <a:rPr lang="en-US" sz="1400" dirty="0" err="1">
                <a:ea typeface="+mj-lt"/>
                <a:cs typeface="+mj-lt"/>
              </a:rPr>
              <a:t>sercu</a:t>
            </a:r>
            <a:r>
              <a:rPr lang="en-US" sz="1400" dirty="0">
                <a:ea typeface="+mj-lt"/>
                <a:cs typeface="+mj-lt"/>
              </a:rPr>
              <a:t> </a:t>
            </a:r>
            <a:r>
              <a:rPr lang="en-US" sz="1400" dirty="0" err="1">
                <a:ea typeface="+mj-lt"/>
                <a:cs typeface="+mj-lt"/>
              </a:rPr>
              <a:t>masz</a:t>
            </a:r>
            <a:br>
              <a:rPr lang="en-US" sz="1400" dirty="0">
                <a:ea typeface="+mj-lt"/>
                <a:cs typeface="+mj-lt"/>
              </a:rPr>
            </a:br>
            <a:r>
              <a:rPr lang="en-US" sz="1400" dirty="0">
                <a:ea typeface="+mj-lt"/>
                <a:cs typeface="+mj-lt"/>
              </a:rPr>
              <a:t>(</a:t>
            </a:r>
            <a:r>
              <a:rPr lang="en-US" sz="1400" dirty="0" err="1">
                <a:ea typeface="+mj-lt"/>
                <a:cs typeface="+mj-lt"/>
              </a:rPr>
              <a:t>Najlepsze</a:t>
            </a:r>
            <a:r>
              <a:rPr lang="en-US" sz="1400" dirty="0">
                <a:ea typeface="+mj-lt"/>
                <a:cs typeface="+mj-lt"/>
              </a:rPr>
              <a:t> </a:t>
            </a:r>
            <a:r>
              <a:rPr lang="en-US" sz="1400" dirty="0" err="1">
                <a:ea typeface="+mj-lt"/>
                <a:cs typeface="+mj-lt"/>
              </a:rPr>
              <a:t>prezenty</a:t>
            </a:r>
            <a:r>
              <a:rPr lang="en-US" sz="1400" dirty="0">
                <a:ea typeface="+mj-lt"/>
                <a:cs typeface="+mj-lt"/>
              </a:rPr>
              <a:t> </a:t>
            </a:r>
            <a:r>
              <a:rPr lang="en-US" sz="1400" dirty="0" err="1">
                <a:ea typeface="+mj-lt"/>
                <a:cs typeface="+mj-lt"/>
              </a:rPr>
              <a:t>ukryte</a:t>
            </a:r>
            <a:r>
              <a:rPr lang="en-US" sz="1400" dirty="0">
                <a:ea typeface="+mj-lt"/>
                <a:cs typeface="+mj-lt"/>
              </a:rPr>
              <a:t> </a:t>
            </a:r>
            <a:r>
              <a:rPr lang="en-US" sz="1400" dirty="0" err="1">
                <a:ea typeface="+mj-lt"/>
                <a:cs typeface="+mj-lt"/>
              </a:rPr>
              <a:t>są</a:t>
            </a:r>
            <a:r>
              <a:rPr lang="en-US" sz="1400" dirty="0">
                <a:ea typeface="+mj-lt"/>
                <a:cs typeface="+mj-lt"/>
              </a:rPr>
              <a:t> w </a:t>
            </a:r>
            <a:r>
              <a:rPr lang="en-US" sz="1400" dirty="0" err="1">
                <a:ea typeface="+mj-lt"/>
                <a:cs typeface="+mj-lt"/>
              </a:rPr>
              <a:t>sercach</a:t>
            </a:r>
            <a:r>
              <a:rPr lang="en-US" sz="1400" dirty="0">
                <a:ea typeface="+mj-lt"/>
                <a:cs typeface="+mj-lt"/>
              </a:rPr>
              <a:t>)</a:t>
            </a:r>
            <a:endParaRPr lang="en-US" sz="1400" dirty="0"/>
          </a:p>
          <a:p>
            <a:r>
              <a:rPr lang="en-US" sz="1400" dirty="0">
                <a:ea typeface="+mj-lt"/>
                <a:cs typeface="+mj-lt"/>
              </a:rPr>
              <a:t>To </a:t>
            </a:r>
            <a:r>
              <a:rPr lang="en-US" sz="1400" dirty="0" err="1">
                <a:ea typeface="+mj-lt"/>
                <a:cs typeface="+mj-lt"/>
              </a:rPr>
              <a:t>znak</a:t>
            </a:r>
            <a:r>
              <a:rPr lang="en-US" sz="1400" dirty="0">
                <a:ea typeface="+mj-lt"/>
                <a:cs typeface="+mj-lt"/>
              </a:rPr>
              <a:t>, w </a:t>
            </a:r>
            <a:r>
              <a:rPr lang="en-US" sz="1400" dirty="0" err="1">
                <a:ea typeface="+mj-lt"/>
                <a:cs typeface="+mj-lt"/>
              </a:rPr>
              <a:t>niebo</a:t>
            </a:r>
            <a:r>
              <a:rPr lang="en-US" sz="1400" dirty="0">
                <a:ea typeface="+mj-lt"/>
                <a:cs typeface="+mj-lt"/>
              </a:rPr>
              <a:t> </a:t>
            </a:r>
            <a:r>
              <a:rPr lang="en-US" sz="1400" dirty="0" err="1">
                <a:ea typeface="+mj-lt"/>
                <a:cs typeface="+mj-lt"/>
              </a:rPr>
              <a:t>patrz</a:t>
            </a:r>
            <a:r>
              <a:rPr lang="en-US" sz="1400" dirty="0">
                <a:ea typeface="+mj-lt"/>
                <a:cs typeface="+mj-lt"/>
              </a:rPr>
              <a:t> (Coraz </a:t>
            </a:r>
            <a:r>
              <a:rPr lang="en-US" sz="1400" dirty="0" err="1">
                <a:ea typeface="+mj-lt"/>
                <a:cs typeface="+mj-lt"/>
              </a:rPr>
              <a:t>bliżej</a:t>
            </a:r>
            <a:r>
              <a:rPr lang="en-US" sz="1400" dirty="0">
                <a:ea typeface="+mj-lt"/>
                <a:cs typeface="+mj-lt"/>
              </a:rPr>
              <a:t> </a:t>
            </a:r>
            <a:r>
              <a:rPr lang="en-US" sz="1400" dirty="0" err="1">
                <a:ea typeface="+mj-lt"/>
                <a:cs typeface="+mj-lt"/>
              </a:rPr>
              <a:t>święta</a:t>
            </a:r>
            <a:r>
              <a:rPr lang="en-US" sz="1400" dirty="0">
                <a:ea typeface="+mj-lt"/>
                <a:cs typeface="+mj-lt"/>
              </a:rPr>
              <a:t>, </a:t>
            </a:r>
            <a:r>
              <a:rPr lang="en-US" sz="1400" dirty="0" err="1">
                <a:ea typeface="+mj-lt"/>
                <a:cs typeface="+mj-lt"/>
              </a:rPr>
              <a:t>coraz</a:t>
            </a:r>
            <a:r>
              <a:rPr lang="en-US" sz="1400" dirty="0">
                <a:ea typeface="+mj-lt"/>
                <a:cs typeface="+mj-lt"/>
              </a:rPr>
              <a:t> </a:t>
            </a:r>
            <a:r>
              <a:rPr lang="en-US" sz="1400" dirty="0" err="1">
                <a:ea typeface="+mj-lt"/>
                <a:cs typeface="+mj-lt"/>
              </a:rPr>
              <a:t>bliżej</a:t>
            </a:r>
            <a:r>
              <a:rPr lang="en-US" sz="1400" dirty="0">
                <a:ea typeface="+mj-lt"/>
                <a:cs typeface="+mj-lt"/>
              </a:rPr>
              <a:t> </a:t>
            </a:r>
            <a:r>
              <a:rPr lang="en-US" sz="1400" dirty="0" err="1">
                <a:ea typeface="+mj-lt"/>
                <a:cs typeface="+mj-lt"/>
              </a:rPr>
              <a:t>święta</a:t>
            </a:r>
            <a:r>
              <a:rPr lang="en-US" sz="1400" dirty="0">
                <a:ea typeface="+mj-lt"/>
                <a:cs typeface="+mj-lt"/>
              </a:rPr>
              <a:t>)</a:t>
            </a:r>
            <a:br>
              <a:rPr lang="en-US" sz="1400" dirty="0">
                <a:ea typeface="+mj-lt"/>
                <a:cs typeface="+mj-lt"/>
              </a:rPr>
            </a:br>
            <a:r>
              <a:rPr lang="en-US" sz="1400" dirty="0">
                <a:ea typeface="+mj-lt"/>
                <a:cs typeface="+mj-lt"/>
              </a:rPr>
              <a:t>Jak Mikołaj </a:t>
            </a:r>
            <a:r>
              <a:rPr lang="en-US" sz="1400" dirty="0" err="1">
                <a:ea typeface="+mj-lt"/>
                <a:cs typeface="+mj-lt"/>
              </a:rPr>
              <a:t>sunie</a:t>
            </a:r>
            <a:r>
              <a:rPr lang="en-US" sz="1400" dirty="0">
                <a:ea typeface="+mj-lt"/>
                <a:cs typeface="+mj-lt"/>
              </a:rPr>
              <a:t> </a:t>
            </a:r>
            <a:r>
              <a:rPr lang="en-US" sz="1400" dirty="0" err="1">
                <a:ea typeface="+mj-lt"/>
                <a:cs typeface="+mj-lt"/>
              </a:rPr>
              <a:t>wśród</a:t>
            </a:r>
            <a:r>
              <a:rPr lang="en-US" sz="1400" dirty="0">
                <a:ea typeface="+mj-lt"/>
                <a:cs typeface="+mj-lt"/>
              </a:rPr>
              <a:t> </a:t>
            </a:r>
            <a:r>
              <a:rPr lang="en-US" sz="1400" dirty="0" err="1">
                <a:ea typeface="+mj-lt"/>
                <a:cs typeface="+mj-lt"/>
              </a:rPr>
              <a:t>gwiazd</a:t>
            </a:r>
            <a:r>
              <a:rPr lang="en-US" sz="1400" dirty="0">
                <a:ea typeface="+mj-lt"/>
                <a:cs typeface="+mj-lt"/>
              </a:rPr>
              <a:t> (Coraz </a:t>
            </a:r>
            <a:r>
              <a:rPr lang="en-US" sz="1400" dirty="0" err="1">
                <a:ea typeface="+mj-lt"/>
                <a:cs typeface="+mj-lt"/>
              </a:rPr>
              <a:t>bliżej</a:t>
            </a:r>
            <a:r>
              <a:rPr lang="en-US" sz="1400" dirty="0">
                <a:ea typeface="+mj-lt"/>
                <a:cs typeface="+mj-lt"/>
              </a:rPr>
              <a:t> </a:t>
            </a:r>
            <a:r>
              <a:rPr lang="en-US" sz="1400" dirty="0" err="1">
                <a:ea typeface="+mj-lt"/>
                <a:cs typeface="+mj-lt"/>
              </a:rPr>
              <a:t>święta</a:t>
            </a:r>
            <a:r>
              <a:rPr lang="en-US" sz="1400" dirty="0">
                <a:ea typeface="+mj-lt"/>
                <a:cs typeface="+mj-lt"/>
              </a:rPr>
              <a:t>, </a:t>
            </a:r>
            <a:r>
              <a:rPr lang="en-US" sz="1400" dirty="0" err="1">
                <a:ea typeface="+mj-lt"/>
                <a:cs typeface="+mj-lt"/>
              </a:rPr>
              <a:t>coraz</a:t>
            </a:r>
            <a:r>
              <a:rPr lang="en-US" sz="1400" dirty="0">
                <a:ea typeface="+mj-lt"/>
                <a:cs typeface="+mj-lt"/>
              </a:rPr>
              <a:t> </a:t>
            </a:r>
            <a:r>
              <a:rPr lang="en-US" sz="1400" dirty="0" err="1">
                <a:ea typeface="+mj-lt"/>
                <a:cs typeface="+mj-lt"/>
              </a:rPr>
              <a:t>bliżej</a:t>
            </a:r>
            <a:r>
              <a:rPr lang="en-US" sz="1400" dirty="0">
                <a:ea typeface="+mj-lt"/>
                <a:cs typeface="+mj-lt"/>
              </a:rPr>
              <a:t> </a:t>
            </a:r>
            <a:r>
              <a:rPr lang="en-US" sz="1400" dirty="0" err="1">
                <a:ea typeface="+mj-lt"/>
                <a:cs typeface="+mj-lt"/>
              </a:rPr>
              <a:t>święta</a:t>
            </a:r>
            <a:r>
              <a:rPr lang="en-US" sz="1400" dirty="0">
                <a:ea typeface="+mj-lt"/>
                <a:cs typeface="+mj-lt"/>
              </a:rPr>
              <a:t>)</a:t>
            </a:r>
            <a:br>
              <a:rPr lang="en-US" sz="1400" dirty="0">
                <a:ea typeface="+mj-lt"/>
                <a:cs typeface="+mj-lt"/>
              </a:rPr>
            </a:br>
            <a:r>
              <a:rPr lang="en-US" sz="1400" dirty="0">
                <a:ea typeface="+mj-lt"/>
                <a:cs typeface="+mj-lt"/>
              </a:rPr>
              <a:t>Bo </a:t>
            </a:r>
            <a:r>
              <a:rPr lang="en-US" sz="1400" dirty="0" err="1">
                <a:ea typeface="+mj-lt"/>
                <a:cs typeface="+mj-lt"/>
              </a:rPr>
              <a:t>idą</a:t>
            </a:r>
            <a:r>
              <a:rPr lang="en-US" sz="1400" dirty="0">
                <a:ea typeface="+mj-lt"/>
                <a:cs typeface="+mj-lt"/>
              </a:rPr>
              <a:t> </a:t>
            </a:r>
            <a:r>
              <a:rPr lang="en-US" sz="1400" dirty="0" err="1">
                <a:ea typeface="+mj-lt"/>
                <a:cs typeface="+mj-lt"/>
              </a:rPr>
              <a:t>święta</a:t>
            </a:r>
            <a:r>
              <a:rPr lang="en-US" sz="1400" dirty="0">
                <a:ea typeface="+mj-lt"/>
                <a:cs typeface="+mj-lt"/>
              </a:rPr>
              <a:t>, </a:t>
            </a:r>
            <a:r>
              <a:rPr lang="en-US" sz="1400" dirty="0" err="1">
                <a:ea typeface="+mj-lt"/>
                <a:cs typeface="+mj-lt"/>
              </a:rPr>
              <a:t>radość</a:t>
            </a:r>
            <a:r>
              <a:rPr lang="en-US" sz="1400" dirty="0">
                <a:ea typeface="+mj-lt"/>
                <a:cs typeface="+mj-lt"/>
              </a:rPr>
              <a:t> </a:t>
            </a:r>
            <a:r>
              <a:rPr lang="en-US" sz="1400" dirty="0" err="1">
                <a:ea typeface="+mj-lt"/>
                <a:cs typeface="+mj-lt"/>
              </a:rPr>
              <a:t>dzielenia</a:t>
            </a:r>
            <a:r>
              <a:rPr lang="en-US" sz="1400" dirty="0">
                <a:ea typeface="+mj-lt"/>
                <a:cs typeface="+mj-lt"/>
              </a:rPr>
              <a:t> (Coraz </a:t>
            </a:r>
            <a:r>
              <a:rPr lang="en-US" sz="1400" dirty="0" err="1">
                <a:ea typeface="+mj-lt"/>
                <a:cs typeface="+mj-lt"/>
              </a:rPr>
              <a:t>bliżej</a:t>
            </a:r>
            <a:r>
              <a:rPr lang="en-US" sz="1400" dirty="0">
                <a:ea typeface="+mj-lt"/>
                <a:cs typeface="+mj-lt"/>
              </a:rPr>
              <a:t> </a:t>
            </a:r>
            <a:r>
              <a:rPr lang="en-US" sz="1400" dirty="0" err="1">
                <a:ea typeface="+mj-lt"/>
                <a:cs typeface="+mj-lt"/>
              </a:rPr>
              <a:t>święta</a:t>
            </a:r>
            <a:r>
              <a:rPr lang="en-US" sz="1400" dirty="0">
                <a:ea typeface="+mj-lt"/>
                <a:cs typeface="+mj-lt"/>
              </a:rPr>
              <a:t>, </a:t>
            </a:r>
            <a:r>
              <a:rPr lang="en-US" sz="1400" dirty="0" err="1">
                <a:ea typeface="+mj-lt"/>
                <a:cs typeface="+mj-lt"/>
              </a:rPr>
              <a:t>coraz</a:t>
            </a:r>
            <a:r>
              <a:rPr lang="en-US" sz="1400" dirty="0">
                <a:ea typeface="+mj-lt"/>
                <a:cs typeface="+mj-lt"/>
              </a:rPr>
              <a:t> </a:t>
            </a:r>
            <a:r>
              <a:rPr lang="en-US" sz="1400" dirty="0" err="1">
                <a:ea typeface="+mj-lt"/>
                <a:cs typeface="+mj-lt"/>
              </a:rPr>
              <a:t>bliżej</a:t>
            </a:r>
            <a:r>
              <a:rPr lang="en-US" sz="1400" dirty="0">
                <a:ea typeface="+mj-lt"/>
                <a:cs typeface="+mj-lt"/>
              </a:rPr>
              <a:t> </a:t>
            </a:r>
            <a:r>
              <a:rPr lang="en-US" sz="1400" dirty="0" err="1">
                <a:ea typeface="+mj-lt"/>
                <a:cs typeface="+mj-lt"/>
              </a:rPr>
              <a:t>święta</a:t>
            </a:r>
            <a:r>
              <a:rPr lang="en-US" sz="1400" dirty="0">
                <a:ea typeface="+mj-lt"/>
                <a:cs typeface="+mj-lt"/>
              </a:rPr>
              <a:t>)</a:t>
            </a:r>
            <a:endParaRPr lang="en-US" sz="1400" dirty="0"/>
          </a:p>
          <a:p>
            <a:r>
              <a:rPr lang="en-US" sz="1400" dirty="0" err="1">
                <a:ea typeface="+mj-lt"/>
                <a:cs typeface="+mj-lt"/>
              </a:rPr>
              <a:t>Biała</a:t>
            </a:r>
            <a:r>
              <a:rPr lang="en-US" sz="1400" dirty="0">
                <a:ea typeface="+mj-lt"/>
                <a:cs typeface="+mj-lt"/>
              </a:rPr>
              <a:t> </a:t>
            </a:r>
            <a:r>
              <a:rPr lang="en-US" sz="1400" dirty="0" err="1">
                <a:ea typeface="+mj-lt"/>
                <a:cs typeface="+mj-lt"/>
              </a:rPr>
              <a:t>magia</a:t>
            </a:r>
            <a:r>
              <a:rPr lang="en-US" sz="1400" dirty="0">
                <a:ea typeface="+mj-lt"/>
                <a:cs typeface="+mj-lt"/>
              </a:rPr>
              <a:t> </a:t>
            </a:r>
            <a:r>
              <a:rPr lang="en-US" sz="1400" dirty="0" err="1">
                <a:ea typeface="+mj-lt"/>
                <a:cs typeface="+mj-lt"/>
              </a:rPr>
              <a:t>między</a:t>
            </a:r>
            <a:r>
              <a:rPr lang="en-US" sz="1400" dirty="0">
                <a:ea typeface="+mj-lt"/>
                <a:cs typeface="+mj-lt"/>
              </a:rPr>
              <a:t> </a:t>
            </a:r>
            <a:r>
              <a:rPr lang="en-US" sz="1400" dirty="0" err="1">
                <a:ea typeface="+mj-lt"/>
                <a:cs typeface="+mj-lt"/>
              </a:rPr>
              <a:t>nami</a:t>
            </a:r>
            <a:br>
              <a:rPr lang="en-US" sz="1400" dirty="0">
                <a:ea typeface="+mj-lt"/>
                <a:cs typeface="+mj-lt"/>
              </a:rPr>
            </a:br>
            <a:r>
              <a:rPr lang="en-US" sz="1400" dirty="0" err="1">
                <a:ea typeface="+mj-lt"/>
                <a:cs typeface="+mj-lt"/>
              </a:rPr>
              <a:t>Mmm</a:t>
            </a:r>
            <a:r>
              <a:rPr lang="en-US" sz="1400" dirty="0">
                <a:ea typeface="+mj-lt"/>
                <a:cs typeface="+mj-lt"/>
              </a:rPr>
              <a:t>, w </a:t>
            </a:r>
            <a:r>
              <a:rPr lang="en-US" sz="1400" dirty="0" err="1">
                <a:ea typeface="+mj-lt"/>
                <a:cs typeface="+mj-lt"/>
              </a:rPr>
              <a:t>nastrojowym</a:t>
            </a:r>
            <a:r>
              <a:rPr lang="en-US" sz="1400" dirty="0">
                <a:ea typeface="+mj-lt"/>
                <a:cs typeface="+mj-lt"/>
              </a:rPr>
              <a:t> </a:t>
            </a:r>
            <a:r>
              <a:rPr lang="en-US" sz="1400" dirty="0" err="1">
                <a:ea typeface="+mj-lt"/>
                <a:cs typeface="+mj-lt"/>
              </a:rPr>
              <a:t>blasku</a:t>
            </a:r>
            <a:r>
              <a:rPr lang="en-US" sz="1400" dirty="0">
                <a:ea typeface="+mj-lt"/>
                <a:cs typeface="+mj-lt"/>
              </a:rPr>
              <a:t> </a:t>
            </a:r>
            <a:r>
              <a:rPr lang="en-US" sz="1400" dirty="0" err="1">
                <a:ea typeface="+mj-lt"/>
                <a:cs typeface="+mj-lt"/>
              </a:rPr>
              <a:t>świec</a:t>
            </a:r>
            <a:br>
              <a:rPr lang="en-US" sz="1400" dirty="0">
                <a:ea typeface="+mj-lt"/>
                <a:cs typeface="+mj-lt"/>
              </a:rPr>
            </a:br>
            <a:r>
              <a:rPr lang="en-US" sz="1400" dirty="0" err="1">
                <a:ea typeface="+mj-lt"/>
                <a:cs typeface="+mj-lt"/>
              </a:rPr>
              <a:t>Czekasz</a:t>
            </a:r>
            <a:r>
              <a:rPr lang="en-US" sz="1400" dirty="0">
                <a:ea typeface="+mj-lt"/>
                <a:cs typeface="+mj-lt"/>
              </a:rPr>
              <a:t> </a:t>
            </a:r>
            <a:r>
              <a:rPr lang="en-US" sz="1400" dirty="0" err="1">
                <a:ea typeface="+mj-lt"/>
                <a:cs typeface="+mj-lt"/>
              </a:rPr>
              <a:t>na</a:t>
            </a:r>
            <a:r>
              <a:rPr lang="en-US" sz="1400" dirty="0">
                <a:ea typeface="+mj-lt"/>
                <a:cs typeface="+mj-lt"/>
              </a:rPr>
              <a:t> </a:t>
            </a:r>
            <a:r>
              <a:rPr lang="en-US" sz="1400" dirty="0" err="1">
                <a:ea typeface="+mj-lt"/>
                <a:cs typeface="+mj-lt"/>
              </a:rPr>
              <a:t>tę</a:t>
            </a:r>
            <a:r>
              <a:rPr lang="en-US" sz="1400" dirty="0">
                <a:ea typeface="+mj-lt"/>
                <a:cs typeface="+mj-lt"/>
              </a:rPr>
              <a:t> </a:t>
            </a:r>
            <a:r>
              <a:rPr lang="en-US" sz="1400" dirty="0" err="1">
                <a:ea typeface="+mj-lt"/>
                <a:cs typeface="+mj-lt"/>
              </a:rPr>
              <a:t>chwile</a:t>
            </a:r>
            <a:r>
              <a:rPr lang="en-US" sz="1400" dirty="0">
                <a:ea typeface="+mj-lt"/>
                <a:cs typeface="+mj-lt"/>
              </a:rPr>
              <a:t> </a:t>
            </a:r>
            <a:r>
              <a:rPr lang="en-US" sz="1400" dirty="0" err="1">
                <a:ea typeface="+mj-lt"/>
                <a:cs typeface="+mj-lt"/>
              </a:rPr>
              <a:t>cały</a:t>
            </a:r>
            <a:r>
              <a:rPr lang="en-US" sz="1400" dirty="0">
                <a:ea typeface="+mj-lt"/>
                <a:cs typeface="+mj-lt"/>
              </a:rPr>
              <a:t> </a:t>
            </a:r>
            <a:r>
              <a:rPr lang="en-US" sz="1400" dirty="0" err="1">
                <a:ea typeface="+mj-lt"/>
                <a:cs typeface="+mj-lt"/>
              </a:rPr>
              <a:t>rok</a:t>
            </a:r>
            <a:br>
              <a:rPr lang="en-US" sz="1400" dirty="0">
                <a:ea typeface="+mj-lt"/>
                <a:cs typeface="+mj-lt"/>
              </a:rPr>
            </a:br>
            <a:r>
              <a:rPr lang="en-US" sz="1400" dirty="0">
                <a:ea typeface="+mj-lt"/>
                <a:cs typeface="+mj-lt"/>
              </a:rPr>
              <a:t>Aby </a:t>
            </a:r>
            <a:r>
              <a:rPr lang="en-US" sz="1400" dirty="0" err="1">
                <a:ea typeface="+mj-lt"/>
                <a:cs typeface="+mj-lt"/>
              </a:rPr>
              <a:t>ludzi</a:t>
            </a:r>
            <a:r>
              <a:rPr lang="en-US" sz="1400" dirty="0">
                <a:ea typeface="+mj-lt"/>
                <a:cs typeface="+mj-lt"/>
              </a:rPr>
              <a:t> </a:t>
            </a:r>
            <a:r>
              <a:rPr lang="en-US" sz="1400" dirty="0" err="1">
                <a:ea typeface="+mj-lt"/>
                <a:cs typeface="+mj-lt"/>
              </a:rPr>
              <a:t>bliskich</a:t>
            </a:r>
            <a:r>
              <a:rPr lang="en-US" sz="1400" dirty="0">
                <a:ea typeface="+mj-lt"/>
                <a:cs typeface="+mj-lt"/>
              </a:rPr>
              <a:t> </a:t>
            </a:r>
            <a:r>
              <a:rPr lang="en-US" sz="1400" dirty="0" err="1">
                <a:ea typeface="+mj-lt"/>
                <a:cs typeface="+mj-lt"/>
              </a:rPr>
              <a:t>znów</a:t>
            </a:r>
            <a:r>
              <a:rPr lang="en-US" sz="1400" dirty="0">
                <a:ea typeface="+mj-lt"/>
                <a:cs typeface="+mj-lt"/>
              </a:rPr>
              <a:t> </a:t>
            </a:r>
            <a:r>
              <a:rPr lang="en-US" sz="1400" dirty="0" err="1">
                <a:ea typeface="+mj-lt"/>
                <a:cs typeface="+mj-lt"/>
              </a:rPr>
              <a:t>przy</a:t>
            </a:r>
            <a:r>
              <a:rPr lang="en-US" sz="1400" dirty="0">
                <a:ea typeface="+mj-lt"/>
                <a:cs typeface="+mj-lt"/>
              </a:rPr>
              <a:t> </a:t>
            </a:r>
            <a:r>
              <a:rPr lang="en-US" sz="1400" dirty="0" err="1">
                <a:ea typeface="+mj-lt"/>
                <a:cs typeface="+mj-lt"/>
              </a:rPr>
              <a:t>sobie</a:t>
            </a:r>
            <a:r>
              <a:rPr lang="en-US" sz="1400" dirty="0">
                <a:ea typeface="+mj-lt"/>
                <a:cs typeface="+mj-lt"/>
              </a:rPr>
              <a:t> </a:t>
            </a:r>
            <a:r>
              <a:rPr lang="en-US" sz="1400" dirty="0" err="1">
                <a:ea typeface="+mj-lt"/>
                <a:cs typeface="+mj-lt"/>
              </a:rPr>
              <a:t>mieć</a:t>
            </a:r>
            <a:endParaRPr lang="en-US" sz="1400" dirty="0"/>
          </a:p>
          <a:p>
            <a:r>
              <a:rPr lang="en-US" sz="1400" dirty="0" err="1">
                <a:ea typeface="+mj-lt"/>
                <a:cs typeface="+mj-lt"/>
              </a:rPr>
              <a:t>Cudowna</a:t>
            </a:r>
            <a:r>
              <a:rPr lang="en-US" sz="1400" dirty="0">
                <a:ea typeface="+mj-lt"/>
                <a:cs typeface="+mj-lt"/>
              </a:rPr>
              <a:t> </a:t>
            </a:r>
            <a:r>
              <a:rPr lang="en-US" sz="1400" dirty="0" err="1">
                <a:ea typeface="+mj-lt"/>
                <a:cs typeface="+mj-lt"/>
              </a:rPr>
              <a:t>noc</a:t>
            </a:r>
            <a:r>
              <a:rPr lang="en-US" sz="1400" dirty="0">
                <a:ea typeface="+mj-lt"/>
                <a:cs typeface="+mj-lt"/>
              </a:rPr>
              <a:t> </a:t>
            </a:r>
            <a:r>
              <a:rPr lang="en-US" sz="1400" dirty="0" err="1">
                <a:ea typeface="+mj-lt"/>
                <a:cs typeface="+mj-lt"/>
              </a:rPr>
              <a:t>rozpala</a:t>
            </a:r>
            <a:r>
              <a:rPr lang="en-US" sz="1400" dirty="0">
                <a:ea typeface="+mj-lt"/>
                <a:cs typeface="+mj-lt"/>
              </a:rPr>
              <a:t> w </a:t>
            </a:r>
            <a:r>
              <a:rPr lang="en-US" sz="1400" dirty="0" err="1">
                <a:ea typeface="+mj-lt"/>
                <a:cs typeface="+mj-lt"/>
              </a:rPr>
              <a:t>nas</a:t>
            </a:r>
            <a:r>
              <a:rPr lang="en-US" sz="1400" dirty="0">
                <a:ea typeface="+mj-lt"/>
                <a:cs typeface="+mj-lt"/>
              </a:rPr>
              <a:t> </a:t>
            </a:r>
            <a:r>
              <a:rPr lang="en-US" sz="1400" dirty="0" err="1">
                <a:ea typeface="+mj-lt"/>
                <a:cs typeface="+mj-lt"/>
              </a:rPr>
              <a:t>magiczną</a:t>
            </a:r>
            <a:r>
              <a:rPr lang="en-US" sz="1400" dirty="0">
                <a:ea typeface="+mj-lt"/>
                <a:cs typeface="+mj-lt"/>
              </a:rPr>
              <a:t> </a:t>
            </a:r>
            <a:r>
              <a:rPr lang="en-US" sz="1400" dirty="0" err="1">
                <a:ea typeface="+mj-lt"/>
                <a:cs typeface="+mj-lt"/>
              </a:rPr>
              <a:t>moc</a:t>
            </a:r>
            <a:br>
              <a:rPr lang="en-US" sz="1400" dirty="0">
                <a:ea typeface="+mj-lt"/>
                <a:cs typeface="+mj-lt"/>
              </a:rPr>
            </a:br>
            <a:r>
              <a:rPr lang="en-US" sz="1400" dirty="0" err="1">
                <a:ea typeface="+mj-lt"/>
                <a:cs typeface="+mj-lt"/>
              </a:rPr>
              <a:t>Dźwięki</a:t>
            </a:r>
            <a:r>
              <a:rPr lang="en-US" sz="1400" dirty="0">
                <a:ea typeface="+mj-lt"/>
                <a:cs typeface="+mj-lt"/>
              </a:rPr>
              <a:t> </a:t>
            </a:r>
            <a:r>
              <a:rPr lang="en-US" sz="1400" dirty="0" err="1">
                <a:ea typeface="+mj-lt"/>
                <a:cs typeface="+mj-lt"/>
              </a:rPr>
              <a:t>kolędy</a:t>
            </a:r>
            <a:r>
              <a:rPr lang="en-US" sz="1400" dirty="0">
                <a:ea typeface="+mj-lt"/>
                <a:cs typeface="+mj-lt"/>
              </a:rPr>
              <a:t> </a:t>
            </a:r>
            <a:r>
              <a:rPr lang="en-US" sz="1400" dirty="0" err="1">
                <a:ea typeface="+mj-lt"/>
                <a:cs typeface="+mj-lt"/>
              </a:rPr>
              <a:t>cicho</a:t>
            </a:r>
            <a:r>
              <a:rPr lang="en-US" sz="1400" dirty="0">
                <a:ea typeface="+mj-lt"/>
                <a:cs typeface="+mj-lt"/>
              </a:rPr>
              <a:t> </a:t>
            </a:r>
            <a:r>
              <a:rPr lang="en-US" sz="1400" dirty="0" err="1">
                <a:ea typeface="+mj-lt"/>
                <a:cs typeface="+mj-lt"/>
              </a:rPr>
              <a:t>niesie</a:t>
            </a:r>
            <a:r>
              <a:rPr lang="en-US" sz="1400" dirty="0">
                <a:ea typeface="+mj-lt"/>
                <a:cs typeface="+mj-lt"/>
              </a:rPr>
              <a:t> </a:t>
            </a:r>
            <a:r>
              <a:rPr lang="en-US" sz="1400" dirty="0" err="1">
                <a:ea typeface="+mj-lt"/>
                <a:cs typeface="+mj-lt"/>
              </a:rPr>
              <a:t>wiatr</a:t>
            </a:r>
            <a:br>
              <a:rPr lang="en-US" sz="1400" dirty="0">
                <a:ea typeface="+mj-lt"/>
                <a:cs typeface="+mj-lt"/>
              </a:rPr>
            </a:br>
            <a:r>
              <a:rPr lang="en-US" sz="1400" dirty="0">
                <a:ea typeface="+mj-lt"/>
                <a:cs typeface="+mj-lt"/>
              </a:rPr>
              <a:t>(</a:t>
            </a:r>
            <a:r>
              <a:rPr lang="en-US" sz="1400" dirty="0" err="1">
                <a:ea typeface="+mj-lt"/>
                <a:cs typeface="+mj-lt"/>
              </a:rPr>
              <a:t>Najlepsze</a:t>
            </a:r>
            <a:r>
              <a:rPr lang="en-US" sz="1400" dirty="0">
                <a:ea typeface="+mj-lt"/>
                <a:cs typeface="+mj-lt"/>
              </a:rPr>
              <a:t> </a:t>
            </a:r>
            <a:r>
              <a:rPr lang="en-US" sz="1400" dirty="0" err="1">
                <a:ea typeface="+mj-lt"/>
                <a:cs typeface="+mj-lt"/>
              </a:rPr>
              <a:t>prezenty</a:t>
            </a:r>
            <a:r>
              <a:rPr lang="en-US" sz="1400" dirty="0">
                <a:ea typeface="+mj-lt"/>
                <a:cs typeface="+mj-lt"/>
              </a:rPr>
              <a:t> </a:t>
            </a:r>
            <a:r>
              <a:rPr lang="en-US" sz="1400" dirty="0" err="1">
                <a:ea typeface="+mj-lt"/>
                <a:cs typeface="+mj-lt"/>
              </a:rPr>
              <a:t>ukryte</a:t>
            </a:r>
            <a:r>
              <a:rPr lang="en-US" sz="1400" dirty="0">
                <a:ea typeface="+mj-lt"/>
                <a:cs typeface="+mj-lt"/>
              </a:rPr>
              <a:t> </a:t>
            </a:r>
            <a:r>
              <a:rPr lang="en-US" sz="1400" dirty="0" err="1">
                <a:ea typeface="+mj-lt"/>
                <a:cs typeface="+mj-lt"/>
              </a:rPr>
              <a:t>są</a:t>
            </a:r>
            <a:r>
              <a:rPr lang="en-US" sz="1400" dirty="0">
                <a:ea typeface="+mj-lt"/>
                <a:cs typeface="+mj-lt"/>
              </a:rPr>
              <a:t> w </a:t>
            </a:r>
            <a:r>
              <a:rPr lang="en-US" sz="1400" dirty="0" err="1">
                <a:ea typeface="+mj-lt"/>
                <a:cs typeface="+mj-lt"/>
              </a:rPr>
              <a:t>sercach</a:t>
            </a:r>
            <a:r>
              <a:rPr lang="en-US" sz="1400" dirty="0">
                <a:ea typeface="+mj-lt"/>
                <a:cs typeface="+mj-lt"/>
              </a:rPr>
              <a:t>)</a:t>
            </a:r>
            <a:br>
              <a:rPr lang="en-US" sz="1400" dirty="0">
                <a:ea typeface="+mj-lt"/>
                <a:cs typeface="+mj-lt"/>
              </a:rPr>
            </a:br>
            <a:r>
              <a:rPr lang="en-US" sz="1400" dirty="0" err="1">
                <a:ea typeface="+mj-lt"/>
                <a:cs typeface="+mj-lt"/>
              </a:rPr>
              <a:t>Podziel</a:t>
            </a:r>
            <a:r>
              <a:rPr lang="en-US" sz="1400" dirty="0">
                <a:ea typeface="+mj-lt"/>
                <a:cs typeface="+mj-lt"/>
              </a:rPr>
              <a:t> </a:t>
            </a:r>
            <a:r>
              <a:rPr lang="en-US" sz="1400" dirty="0" err="1">
                <a:ea typeface="+mj-lt"/>
                <a:cs typeface="+mj-lt"/>
              </a:rPr>
              <a:t>się</a:t>
            </a:r>
            <a:r>
              <a:rPr lang="en-US" sz="1400" dirty="0">
                <a:ea typeface="+mj-lt"/>
                <a:cs typeface="+mj-lt"/>
              </a:rPr>
              <a:t> </a:t>
            </a:r>
            <a:r>
              <a:rPr lang="en-US" sz="1400" dirty="0" err="1">
                <a:ea typeface="+mj-lt"/>
                <a:cs typeface="+mj-lt"/>
              </a:rPr>
              <a:t>dziś</a:t>
            </a:r>
            <a:r>
              <a:rPr lang="en-US" sz="1400" dirty="0">
                <a:ea typeface="+mj-lt"/>
                <a:cs typeface="+mj-lt"/>
              </a:rPr>
              <a:t> </a:t>
            </a:r>
            <a:r>
              <a:rPr lang="en-US" sz="1400" dirty="0" err="1">
                <a:ea typeface="+mj-lt"/>
                <a:cs typeface="+mj-lt"/>
              </a:rPr>
              <a:t>radością</a:t>
            </a:r>
            <a:r>
              <a:rPr lang="en-US" sz="1400" dirty="0">
                <a:ea typeface="+mj-lt"/>
                <a:cs typeface="+mj-lt"/>
              </a:rPr>
              <a:t>, </a:t>
            </a:r>
            <a:r>
              <a:rPr lang="en-US" sz="1400" dirty="0" err="1">
                <a:ea typeface="+mj-lt"/>
                <a:cs typeface="+mj-lt"/>
              </a:rPr>
              <a:t>razem</a:t>
            </a:r>
            <a:r>
              <a:rPr lang="en-US" sz="1400" dirty="0">
                <a:ea typeface="+mj-lt"/>
                <a:cs typeface="+mj-lt"/>
              </a:rPr>
              <a:t> z </a:t>
            </a:r>
            <a:r>
              <a:rPr lang="en-US" sz="1400" dirty="0" err="1">
                <a:ea typeface="+mj-lt"/>
                <a:cs typeface="+mj-lt"/>
              </a:rPr>
              <a:t>nami</a:t>
            </a:r>
            <a:r>
              <a:rPr lang="en-US" sz="1400" dirty="0">
                <a:ea typeface="+mj-lt"/>
                <a:cs typeface="+mj-lt"/>
              </a:rPr>
              <a:t> </a:t>
            </a:r>
            <a:r>
              <a:rPr lang="en-US" sz="1400" dirty="0" err="1">
                <a:ea typeface="+mj-lt"/>
                <a:cs typeface="+mj-lt"/>
              </a:rPr>
              <a:t>siądź</a:t>
            </a:r>
            <a:br>
              <a:rPr lang="en-US" sz="1400" dirty="0">
                <a:ea typeface="+mj-lt"/>
                <a:cs typeface="+mj-lt"/>
              </a:rPr>
            </a:br>
            <a:r>
              <a:rPr lang="en-US" sz="1400" dirty="0" err="1">
                <a:ea typeface="+mj-lt"/>
                <a:cs typeface="+mj-lt"/>
              </a:rPr>
              <a:t>Największy</a:t>
            </a:r>
            <a:r>
              <a:rPr lang="en-US" sz="1400" dirty="0">
                <a:ea typeface="+mj-lt"/>
                <a:cs typeface="+mj-lt"/>
              </a:rPr>
              <a:t> </a:t>
            </a:r>
            <a:r>
              <a:rPr lang="en-US" sz="1400" dirty="0" err="1">
                <a:ea typeface="+mj-lt"/>
                <a:cs typeface="+mj-lt"/>
              </a:rPr>
              <a:t>dar</a:t>
            </a:r>
            <a:r>
              <a:rPr lang="en-US" sz="1400" dirty="0">
                <a:ea typeface="+mj-lt"/>
                <a:cs typeface="+mj-lt"/>
              </a:rPr>
              <a:t> </a:t>
            </a:r>
            <a:r>
              <a:rPr lang="en-US" sz="1400" dirty="0" err="1">
                <a:ea typeface="+mj-lt"/>
                <a:cs typeface="+mj-lt"/>
              </a:rPr>
              <a:t>ukryty</a:t>
            </a:r>
            <a:r>
              <a:rPr lang="en-US" sz="1400" dirty="0">
                <a:ea typeface="+mj-lt"/>
                <a:cs typeface="+mj-lt"/>
              </a:rPr>
              <a:t> w </a:t>
            </a:r>
            <a:r>
              <a:rPr lang="en-US" sz="1400" dirty="0" err="1">
                <a:ea typeface="+mj-lt"/>
                <a:cs typeface="+mj-lt"/>
              </a:rPr>
              <a:t>sercu</a:t>
            </a:r>
            <a:r>
              <a:rPr lang="en-US" sz="1400" dirty="0">
                <a:ea typeface="+mj-lt"/>
                <a:cs typeface="+mj-lt"/>
              </a:rPr>
              <a:t> </a:t>
            </a:r>
            <a:r>
              <a:rPr lang="en-US" sz="1400" dirty="0" err="1">
                <a:ea typeface="+mj-lt"/>
                <a:cs typeface="+mj-lt"/>
              </a:rPr>
              <a:t>masz</a:t>
            </a:r>
            <a:br>
              <a:rPr lang="en-US" sz="1400" dirty="0">
                <a:ea typeface="+mj-lt"/>
                <a:cs typeface="+mj-lt"/>
              </a:rPr>
            </a:br>
            <a:endParaRPr lang="en-US" sz="1400" dirty="0"/>
          </a:p>
        </p:txBody>
      </p:sp>
      <p:pic>
        <p:nvPicPr>
          <p:cNvPr id="4" name="Margaret ft The Voice of Poland 2015 Finalists - Coraz Bliej wita (videoo.info)">
            <a:hlinkClick r:id="" action="ppaction://media"/>
            <a:extLst>
              <a:ext uri="{FF2B5EF4-FFF2-40B4-BE49-F238E27FC236}">
                <a16:creationId xmlns:a16="http://schemas.microsoft.com/office/drawing/2014/main" id="{49AC2A02-766F-47E3-89D2-7D5865CA69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92988" y="1498"/>
            <a:ext cx="730250" cy="730250"/>
          </a:xfrm>
          <a:prstGeom prst="rect">
            <a:avLst/>
          </a:prstGeom>
        </p:spPr>
      </p:pic>
    </p:spTree>
    <p:extLst>
      <p:ext uri="{BB962C8B-B14F-4D97-AF65-F5344CB8AC3E}">
        <p14:creationId xmlns:p14="http://schemas.microsoft.com/office/powerpoint/2010/main" val="4190893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7c4de973-c085-4621-8d69-cc1b078015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D1878FC0B6C74883E02DFA194D8C46" ma:contentTypeVersion="9" ma:contentTypeDescription="Utwórz nowy dokument." ma:contentTypeScope="" ma:versionID="095b0f21bdad94799c028150771dc10e">
  <xsd:schema xmlns:xsd="http://www.w3.org/2001/XMLSchema" xmlns:xs="http://www.w3.org/2001/XMLSchema" xmlns:p="http://schemas.microsoft.com/office/2006/metadata/properties" xmlns:ns2="7c4de973-c085-4621-8d69-cc1b0780153e" targetNamespace="http://schemas.microsoft.com/office/2006/metadata/properties" ma:root="true" ma:fieldsID="27f744369701cd63179dac6cee337d18" ns2:_="">
    <xsd:import namespace="7c4de973-c085-4621-8d69-cc1b0780153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de973-c085-4621-8d69-cc1b0780153e"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3B2B1-5B1D-4542-A257-DEEDF8B2233F}">
  <ds:schemaRefs>
    <ds:schemaRef ds:uri="http://schemas.microsoft.com/office/2006/metadata/properties"/>
    <ds:schemaRef ds:uri="http://schemas.microsoft.com/office/infopath/2007/PartnerControls"/>
    <ds:schemaRef ds:uri="7c4de973-c085-4621-8d69-cc1b0780153e"/>
  </ds:schemaRefs>
</ds:datastoreItem>
</file>

<file path=customXml/itemProps2.xml><?xml version="1.0" encoding="utf-8"?>
<ds:datastoreItem xmlns:ds="http://schemas.openxmlformats.org/officeDocument/2006/customXml" ds:itemID="{B9D4F19A-D0EE-454C-AC9A-A3DD4FD57B42}">
  <ds:schemaRefs>
    <ds:schemaRef ds:uri="http://schemas.microsoft.com/sharepoint/v3/contenttype/forms"/>
  </ds:schemaRefs>
</ds:datastoreItem>
</file>

<file path=customXml/itemProps3.xml><?xml version="1.0" encoding="utf-8"?>
<ds:datastoreItem xmlns:ds="http://schemas.openxmlformats.org/officeDocument/2006/customXml" ds:itemID="{08CCFD16-99F0-4558-82E0-4706AC5EA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de973-c085-4621-8d69-cc1b078015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216</Words>
  <Application>Microsoft Office PowerPoint</Application>
  <PresentationFormat>Panoramiczny</PresentationFormat>
  <Paragraphs>12</Paragraphs>
  <Slides>3</Slides>
  <Notes>0</Notes>
  <HiddenSlides>0</HiddenSlides>
  <MMClips>3</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vt:i4>
      </vt:variant>
    </vt:vector>
  </HeadingPairs>
  <TitlesOfParts>
    <vt:vector size="7" baseType="lpstr">
      <vt:lpstr>Arial</vt:lpstr>
      <vt:lpstr>Verdana Pro</vt:lpstr>
      <vt:lpstr>Verdana Pro Cond SemiBold</vt:lpstr>
      <vt:lpstr>TornVTI</vt:lpstr>
      <vt:lpstr>Piosenki bożonarodzeniowe </vt:lpstr>
      <vt:lpstr>Wykonawca: Margaret Wykonawca gościnny: The Voice Of Poland 2015 Finalists Album: Coraz Bliżej Święta Data wydania: 2015 Gatunek: Pop </vt:lpstr>
      <vt:lpstr>Cały świat się nagle zmienia Gdy maluje szyby mróz Pierwszej gwiazdy nad głowami jasny blask Jeden uśmiech znaczy więcej niż sto słów Cudowna noc rozpala w nas magiczną moc Dźwięki kolędy cicho niesie wiatr (Najlepsze prezenty ukryte są w sercach) Podziel się dziś radością, razem z nami siądź Największy dar ukryty w sercu masz (Najlepsze prezenty ukryte są w sercach) To znak, w niebo patrz (Coraz bliżej święta, coraz bliżej święta) Jak Mikołaj sunie wśród gwiazd (Coraz bliżej święta, coraz bliżej święta) Bo idą święta, radość dzielenia (Coraz bliżej święta, coraz bliżej święta) Biała magia między nami Mmm, w nastrojowym blasku świec Czekasz na tę chwile cały rok Aby ludzi bliskich znów przy sobie mieć Cudowna noc rozpala w nas magiczną moc Dźwięki kolędy cicho niesie wiatr (Najlepsze prezenty ukryte są w sercach) Podziel się dziś radością, razem z nami siądź Największy dar ukryty w sercu masz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Piosenki bożonarodzeniowe </dc:title>
  <dc:creator/>
  <cp:lastModifiedBy>Dominika</cp:lastModifiedBy>
  <cp:revision>113</cp:revision>
  <dcterms:created xsi:type="dcterms:W3CDTF">2020-12-05T12:21:42Z</dcterms:created>
  <dcterms:modified xsi:type="dcterms:W3CDTF">2020-12-17T12:34:34Z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0x010100FED1878FC0B6C74883E02DFA194D8C46</vt:lpwstr>
  </property>
  <property fmtid="{D5CDD505-2E9C-101B-9397-08002B2CF9AE}" pid="3" name="Order">
    <vt:r8>3300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