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  <p:sldId id="259" r:id="rId8"/>
    <p:sldId id="260" r:id="rId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17.12.2020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17.12.2020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17.12.2020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17.12.2020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17.12.2020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17.12.2020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17.12.2020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17.12.2020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17.12.2020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17.12.2020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17.12.2020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D17FA3B-C404-4317-B0BC-953931111309}" type="datetimeFigureOut">
              <a:rPr lang="pl-PL" smtClean="0"/>
              <a:t>17.12.2020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ŚWIĄTECZNA PIOSENKA</a:t>
            </a:r>
          </a:p>
        </p:txBody>
      </p:sp>
      <p:pic>
        <p:nvPicPr>
          <p:cNvPr id="1026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61048"/>
            <a:ext cx="4572000" cy="2667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Zobacz obraz źródłow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370" y="3861048"/>
            <a:ext cx="4584254" cy="23994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Zobacz obraz źródłowy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83"/>
          <a:stretch/>
        </p:blipFill>
        <p:spPr bwMode="auto">
          <a:xfrm>
            <a:off x="975438" y="1844824"/>
            <a:ext cx="1634090" cy="1735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0020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2204864"/>
            <a:ext cx="7772400" cy="3816424"/>
          </a:xfrm>
        </p:spPr>
        <p:txBody>
          <a:bodyPr>
            <a:normAutofit fontScale="90000"/>
          </a:bodyPr>
          <a:lstStyle/>
          <a:p>
            <a:pPr algn="l"/>
            <a:r>
              <a:rPr lang="pl-PL" dirty="0">
                <a:solidFill>
                  <a:srgbClr val="FF0000"/>
                </a:solidFill>
              </a:rPr>
              <a:t>Katarzyna </a:t>
            </a:r>
            <a:r>
              <a:rPr lang="pl-PL" dirty="0" err="1">
                <a:solidFill>
                  <a:srgbClr val="FF0000"/>
                </a:solidFill>
              </a:rPr>
              <a:t>Pakosińska</a:t>
            </a:r>
            <a:r>
              <a:rPr lang="pl-PL" dirty="0">
                <a:solidFill>
                  <a:srgbClr val="FF0000"/>
                </a:solidFill>
              </a:rPr>
              <a:t>, </a:t>
            </a:r>
            <a:br>
              <a:rPr lang="pl-PL" dirty="0">
                <a:solidFill>
                  <a:srgbClr val="FF0000"/>
                </a:solidFill>
              </a:rPr>
            </a:br>
            <a:r>
              <a:rPr lang="pl-PL" dirty="0">
                <a:solidFill>
                  <a:srgbClr val="FF0000"/>
                </a:solidFill>
              </a:rPr>
              <a:t>Stanisław Tym, </a:t>
            </a:r>
            <a:br>
              <a:rPr lang="pl-PL" dirty="0">
                <a:solidFill>
                  <a:srgbClr val="FF0000"/>
                </a:solidFill>
              </a:rPr>
            </a:br>
            <a:r>
              <a:rPr lang="pl-PL" dirty="0">
                <a:solidFill>
                  <a:srgbClr val="FF0000"/>
                </a:solidFill>
              </a:rPr>
              <a:t>Marcin Prokop,</a:t>
            </a:r>
            <a:br>
              <a:rPr lang="pl-PL" dirty="0">
                <a:solidFill>
                  <a:srgbClr val="FF0000"/>
                </a:solidFill>
              </a:rPr>
            </a:br>
            <a:r>
              <a:rPr lang="pl-PL" dirty="0">
                <a:solidFill>
                  <a:srgbClr val="FF0000"/>
                </a:solidFill>
              </a:rPr>
              <a:t>Anna Dereszowska, </a:t>
            </a:r>
            <a:br>
              <a:rPr lang="pl-PL" dirty="0">
                <a:solidFill>
                  <a:srgbClr val="FF0000"/>
                </a:solidFill>
              </a:rPr>
            </a:br>
            <a:r>
              <a:rPr lang="pl-PL" dirty="0">
                <a:solidFill>
                  <a:srgbClr val="FF0000"/>
                </a:solidFill>
              </a:rPr>
              <a:t>Artur Andrus </a:t>
            </a:r>
            <a:br>
              <a:rPr lang="pl-PL" dirty="0">
                <a:solidFill>
                  <a:srgbClr val="FF0000"/>
                </a:solidFill>
              </a:rPr>
            </a:br>
            <a:r>
              <a:rPr lang="pl-PL" dirty="0">
                <a:solidFill>
                  <a:srgbClr val="FF0000"/>
                </a:solidFill>
              </a:rPr>
              <a:t>oraz Jarosław Boberek </a:t>
            </a:r>
            <a:r>
              <a:rPr lang="pl-PL" dirty="0"/>
              <a:t>Boberek 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67365" y="692696"/>
            <a:ext cx="6417734" cy="1684553"/>
          </a:xfrm>
        </p:spPr>
        <p:txBody>
          <a:bodyPr>
            <a:normAutofit fontScale="92500" lnSpcReduction="10000"/>
          </a:bodyPr>
          <a:lstStyle/>
          <a:p>
            <a:r>
              <a:rPr lang="pl-PL" sz="3900" b="1" dirty="0"/>
              <a:t>Najlepszą ŚWIĄTECZNĄ PIOSENKĘ śpiewają znani i lubiani aktorzy:</a:t>
            </a:r>
          </a:p>
          <a:p>
            <a:endParaRPr lang="pl-PL" dirty="0"/>
          </a:p>
        </p:txBody>
      </p:sp>
      <p:pic>
        <p:nvPicPr>
          <p:cNvPr id="1030" name="Picture 6" descr="Nosem buch w biały puch&quot; - piosenka z filmu RENIFER NIKO RATUJE BRATA -  YouTub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355" y="2204864"/>
            <a:ext cx="3011047" cy="16937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NIEULOTNE - zwiastun HD - YouTu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079" y="4122389"/>
            <a:ext cx="2531864" cy="18988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7269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1124744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pl-PL" dirty="0">
                <a:solidFill>
                  <a:srgbClr val="FF0000"/>
                </a:solidFill>
              </a:rPr>
              <a:t>Renifer NIKO ratuje brata – </a:t>
            </a:r>
            <a:br>
              <a:rPr lang="pl-PL" dirty="0">
                <a:solidFill>
                  <a:srgbClr val="FF0000"/>
                </a:solidFill>
              </a:rPr>
            </a:br>
            <a:r>
              <a:rPr lang="pl-PL" dirty="0">
                <a:solidFill>
                  <a:srgbClr val="FF0000"/>
                </a:solidFill>
              </a:rPr>
              <a:t>piosenka zaśpiewana do tego filmu poprawia humor i jednocześnie zbliża NAS do świąt.</a:t>
            </a:r>
          </a:p>
        </p:txBody>
      </p:sp>
      <p:pic>
        <p:nvPicPr>
          <p:cNvPr id="4098" name="Picture 2" descr="Renifer Niko ratuje brata (2012) - Filmwe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63" y="2967189"/>
            <a:ext cx="5365473" cy="33843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ilm DVD Renifer Niko ratuje brata (booklet) / Renifer Niko ratuje Święta  Pakiet [2DVD] - Ceny i opinie - Ceneo.pl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5796136" y="2780928"/>
            <a:ext cx="2652713" cy="3657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2121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456410" y="692696"/>
            <a:ext cx="80648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/>
              <a:t>Renifer </a:t>
            </a:r>
            <a:r>
              <a:rPr lang="pl-PL" sz="2800" b="1" dirty="0" err="1">
                <a:solidFill>
                  <a:srgbClr val="FF0000"/>
                </a:solidFill>
              </a:rPr>
              <a:t>Niko</a:t>
            </a:r>
            <a:r>
              <a:rPr lang="pl-PL" sz="2800" dirty="0"/>
              <a:t> rozbawia wszystkich do łez. Pewnego dnia </a:t>
            </a:r>
            <a:r>
              <a:rPr lang="pl-PL" sz="2800" b="1" dirty="0" err="1">
                <a:solidFill>
                  <a:srgbClr val="FF0000"/>
                </a:solidFill>
              </a:rPr>
              <a:t>Niko</a:t>
            </a:r>
            <a:r>
              <a:rPr lang="pl-PL" sz="2800" dirty="0"/>
              <a:t>  słyszy od mamy zaskakującą wiadomość. Będzie miał ojczyma oraz przyrodniego brata. Rozżalony </a:t>
            </a:r>
            <a:r>
              <a:rPr lang="pl-PL" sz="2800" b="1" dirty="0" err="1">
                <a:solidFill>
                  <a:srgbClr val="FF0000"/>
                </a:solidFill>
              </a:rPr>
              <a:t>Niko</a:t>
            </a:r>
            <a:r>
              <a:rPr lang="pl-PL" sz="2800" b="1" dirty="0">
                <a:solidFill>
                  <a:srgbClr val="FF0000"/>
                </a:solidFill>
              </a:rPr>
              <a:t> </a:t>
            </a:r>
            <a:r>
              <a:rPr lang="pl-PL" sz="2800" dirty="0"/>
              <a:t>szybko przekonuje się, jak to jest być starszym bratem słodkiego malucha, który jest pupilkiem całego stada. Czuje się odsunięty na drugi plan i marzy o tym, by przybrany braciszek zniknął na zawsze. </a:t>
            </a:r>
          </a:p>
          <a:p>
            <a:r>
              <a:rPr lang="pl-PL" sz="2800" b="1" dirty="0">
                <a:solidFill>
                  <a:srgbClr val="FF0000"/>
                </a:solidFill>
              </a:rPr>
              <a:t>I nagle to życzenie się spełnia! </a:t>
            </a:r>
          </a:p>
        </p:txBody>
      </p:sp>
      <p:pic>
        <p:nvPicPr>
          <p:cNvPr id="6148" name="Picture 4" descr="Renifer Niko ratuje brata - Trójmiasto, Czas Dziec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15"/>
          <a:stretch/>
        </p:blipFill>
        <p:spPr bwMode="auto">
          <a:xfrm>
            <a:off x="4537837" y="4436098"/>
            <a:ext cx="4296941" cy="21534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6712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892" y="548680"/>
            <a:ext cx="8136904" cy="1524000"/>
          </a:xfrm>
        </p:spPr>
        <p:txBody>
          <a:bodyPr>
            <a:normAutofit fontScale="90000"/>
          </a:bodyPr>
          <a:lstStyle/>
          <a:p>
            <a:r>
              <a:rPr lang="pl-PL" b="1" dirty="0">
                <a:solidFill>
                  <a:srgbClr val="FF0000"/>
                </a:solidFill>
                <a:latin typeface="Arial Black" panose="020B0A04020102020204" pitchFamily="34" charset="0"/>
              </a:rPr>
              <a:t>Zachęcam </a:t>
            </a:r>
            <a:r>
              <a:rPr lang="pl-PL" b="1">
                <a:solidFill>
                  <a:srgbClr val="FF0000"/>
                </a:solidFill>
                <a:latin typeface="Arial Black" panose="020B0A04020102020204" pitchFamily="34" charset="0"/>
              </a:rPr>
              <a:t>do oglądania </a:t>
            </a:r>
            <a:r>
              <a:rPr lang="pl-PL" b="1" dirty="0">
                <a:solidFill>
                  <a:srgbClr val="FF0000"/>
                </a:solidFill>
                <a:latin typeface="Arial Black" panose="020B0A04020102020204" pitchFamily="34" charset="0"/>
              </a:rPr>
              <a:t>bajki i posłuchania wspaniałej piosenki   „</a:t>
            </a:r>
            <a:r>
              <a:rPr lang="pl-PL" b="1" dirty="0">
                <a:solidFill>
                  <a:schemeClr val="bg1"/>
                </a:solidFill>
                <a:latin typeface="Arial Black" panose="020B0A04020102020204" pitchFamily="34" charset="0"/>
              </a:rPr>
              <a:t>Nosem buch w biały puch</a:t>
            </a:r>
            <a:r>
              <a:rPr lang="pl-PL" b="1" dirty="0">
                <a:solidFill>
                  <a:srgbClr val="FF0000"/>
                </a:solidFill>
                <a:latin typeface="Arial Black" panose="020B0A04020102020204" pitchFamily="34" charset="0"/>
              </a:rPr>
              <a:t>”</a:t>
            </a:r>
          </a:p>
        </p:txBody>
      </p:sp>
      <p:pic>
        <p:nvPicPr>
          <p:cNvPr id="4" name="Renifer Niko ratuje brata - piosenka świąteczna(1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164288" y="4797152"/>
            <a:ext cx="1545704" cy="15457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2" name="Picture 2" descr="Renifer Niko ratuje brata - Mikołów informacje kultural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429000"/>
            <a:ext cx="4562872" cy="30419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0195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9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ształt fali">
  <a:themeElements>
    <a:clrScheme name="Kształt fali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Kształt fali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ształt fali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ferenceId xmlns="46e75fff-37ff-44b3-8b29-a7ba967cea26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733CD1671BEF847B9A442405A94CBF1" ma:contentTypeVersion="9" ma:contentTypeDescription="Utwórz nowy dokument." ma:contentTypeScope="" ma:versionID="caaf9186a1a74bdaebb8eaf6b131a8c3">
  <xsd:schema xmlns:xsd="http://www.w3.org/2001/XMLSchema" xmlns:xs="http://www.w3.org/2001/XMLSchema" xmlns:p="http://schemas.microsoft.com/office/2006/metadata/properties" xmlns:ns2="46e75fff-37ff-44b3-8b29-a7ba967cea26" targetNamespace="http://schemas.microsoft.com/office/2006/metadata/properties" ma:root="true" ma:fieldsID="32e0802aeba3a8a4d7af4ef56a687a6e" ns2:_="">
    <xsd:import namespace="46e75fff-37ff-44b3-8b29-a7ba967cea26"/>
    <xsd:element name="properties">
      <xsd:complexType>
        <xsd:sequence>
          <xsd:element name="documentManagement">
            <xsd:complexType>
              <xsd:all>
                <xsd:element ref="ns2:ReferenceId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e75fff-37ff-44b3-8b29-a7ba967cea26" elementFormDefault="qualified">
    <xsd:import namespace="http://schemas.microsoft.com/office/2006/documentManagement/types"/>
    <xsd:import namespace="http://schemas.microsoft.com/office/infopath/2007/PartnerControls"/>
    <xsd:element name="ReferenceId" ma:index="8" nillable="true" ma:displayName="ReferenceId" ma:indexed="true" ma:internalName="ReferenceId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4FEDA28-9FB7-4ED7-ABBF-BDEE9913AB23}">
  <ds:schemaRefs>
    <ds:schemaRef ds:uri="http://schemas.microsoft.com/office/2006/metadata/properties"/>
    <ds:schemaRef ds:uri="http://schemas.microsoft.com/office/infopath/2007/PartnerControls"/>
    <ds:schemaRef ds:uri="46e75fff-37ff-44b3-8b29-a7ba967cea26"/>
  </ds:schemaRefs>
</ds:datastoreItem>
</file>

<file path=customXml/itemProps2.xml><?xml version="1.0" encoding="utf-8"?>
<ds:datastoreItem xmlns:ds="http://schemas.openxmlformats.org/officeDocument/2006/customXml" ds:itemID="{DE4FEDBD-8D68-4034-A298-83220AE3E7C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202FA18-3283-4875-8DDC-29EF3D4FC95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6e75fff-37ff-44b3-8b29-a7ba967cea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109</TotalTime>
  <Words>138</Words>
  <Application>Microsoft Office PowerPoint</Application>
  <PresentationFormat>Pokaz na ekranie (4:3)</PresentationFormat>
  <Paragraphs>7</Paragraphs>
  <Slides>5</Slides>
  <Notes>0</Notes>
  <HiddenSlides>0</HiddenSlides>
  <MMClips>1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9" baseType="lpstr">
      <vt:lpstr>Arial Black</vt:lpstr>
      <vt:lpstr>Candara</vt:lpstr>
      <vt:lpstr>Symbol</vt:lpstr>
      <vt:lpstr>Kształt fali</vt:lpstr>
      <vt:lpstr>ŚWIĄTECZNA PIOSENKA</vt:lpstr>
      <vt:lpstr>Katarzyna Pakosińska,  Stanisław Tym,  Marcin Prokop, Anna Dereszowska,  Artur Andrus  oraz Jarosław Boberek Boberek </vt:lpstr>
      <vt:lpstr>Renifer NIKO ratuje brata –  piosenka zaśpiewana do tego filmu poprawia humor i jednocześnie zbliża NAS do świąt.</vt:lpstr>
      <vt:lpstr>Prezentacja programu PowerPoint</vt:lpstr>
      <vt:lpstr>Zachęcam do oglądania bajki i posłuchania wspaniałej piosenki   „Nosem buch w biały puch”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ŚWIĄTECZNA PIOSENKA</dc:title>
  <dc:creator>SPS GORAZDZE 1</dc:creator>
  <cp:lastModifiedBy>Dominika</cp:lastModifiedBy>
  <cp:revision>14</cp:revision>
  <dcterms:created xsi:type="dcterms:W3CDTF">2020-12-14T16:49:19Z</dcterms:created>
  <dcterms:modified xsi:type="dcterms:W3CDTF">2020-12-17T12:07:37Z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0x010100B733CD1671BEF847B9A442405A94CBF1</vt:lpwstr>
  </property>
</Properties>
</file>