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8" r:id="rId6"/>
    <p:sldId id="259" r:id="rId7"/>
    <p:sldId id="257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3A202-E42B-4E2D-B2D0-2D73344020B4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0C0D7-E692-4D63-BC0F-A33258304D3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CFAF-EB62-441D-86BF-E5F7D4707E4C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AB16-B07E-4094-8D63-2279052B05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CFAF-EB62-441D-86BF-E5F7D4707E4C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AB16-B07E-4094-8D63-2279052B05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CFAF-EB62-441D-86BF-E5F7D4707E4C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AB16-B07E-4094-8D63-2279052B05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CFAF-EB62-441D-86BF-E5F7D4707E4C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AB16-B07E-4094-8D63-2279052B05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CFAF-EB62-441D-86BF-E5F7D4707E4C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AB16-B07E-4094-8D63-2279052B05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CFAF-EB62-441D-86BF-E5F7D4707E4C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AB16-B07E-4094-8D63-2279052B05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CFAF-EB62-441D-86BF-E5F7D4707E4C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AB16-B07E-4094-8D63-2279052B05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CFAF-EB62-441D-86BF-E5F7D4707E4C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AB16-B07E-4094-8D63-2279052B05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CFAF-EB62-441D-86BF-E5F7D4707E4C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AB16-B07E-4094-8D63-2279052B05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CFAF-EB62-441D-86BF-E5F7D4707E4C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AB16-B07E-4094-8D63-2279052B05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CFAF-EB62-441D-86BF-E5F7D4707E4C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AB16-B07E-4094-8D63-2279052B05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3CFAF-EB62-441D-86BF-E5F7D4707E4C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3AB16-B07E-4094-8D63-2279052B0511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voUHSX6q4s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Moja ulubiona piosenka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Moją ulubioną piosenką na święta jest ,,</a:t>
            </a:r>
            <a:r>
              <a:rPr lang="en-US" dirty="0"/>
              <a:t>Christmas Praise in the air</a:t>
            </a:r>
            <a:r>
              <a:rPr lang="pl-PL" dirty="0"/>
              <a:t>” Wybrałam tę piosenkę, ponieważ  śpiewają ją dzieci, jest taka świąteczna i radosna. Lecz głównym powodem wybrania jej było to, że śpiewałam ją na kółku muzycznym i gdyby nie ono, to bym jej nigdy nie poznała. Bardzo ją wtedy lubiłam śpiewać. </a:t>
            </a:r>
            <a:endParaRPr lang="en-US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Posłuchaj jej ;-)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https://youtu.be/voUHSX6q4sw</a:t>
            </a:r>
            <a:r>
              <a:rPr lang="pl-PL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Trochę informacji o niej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Ma 141 łapki w górę.</a:t>
            </a:r>
          </a:p>
          <a:p>
            <a:r>
              <a:rPr lang="pl-PL" dirty="0"/>
              <a:t>20 łapek  w dół. </a:t>
            </a:r>
          </a:p>
          <a:p>
            <a:r>
              <a:rPr lang="pl-PL" dirty="0"/>
              <a:t>Ma 54 682 wyświetleń.</a:t>
            </a:r>
          </a:p>
          <a:p>
            <a:r>
              <a:rPr lang="pl-PL" dirty="0"/>
              <a:t>Została włożona na kanale </a:t>
            </a:r>
            <a:r>
              <a:rPr lang="pl-PL" dirty="0" err="1"/>
              <a:t>NuBeat</a:t>
            </a:r>
            <a:r>
              <a:rPr lang="pl-PL" dirty="0"/>
              <a:t> </a:t>
            </a:r>
            <a:r>
              <a:rPr lang="pl-PL" dirty="0" err="1"/>
              <a:t>Music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733CD1671BEF847B9A442405A94CBF1" ma:contentTypeVersion="9" ma:contentTypeDescription="Utwórz nowy dokument." ma:contentTypeScope="" ma:versionID="caaf9186a1a74bdaebb8eaf6b131a8c3">
  <xsd:schema xmlns:xsd="http://www.w3.org/2001/XMLSchema" xmlns:xs="http://www.w3.org/2001/XMLSchema" xmlns:p="http://schemas.microsoft.com/office/2006/metadata/properties" xmlns:ns2="46e75fff-37ff-44b3-8b29-a7ba967cea26" targetNamespace="http://schemas.microsoft.com/office/2006/metadata/properties" ma:root="true" ma:fieldsID="32e0802aeba3a8a4d7af4ef56a687a6e" ns2:_="">
    <xsd:import namespace="46e75fff-37ff-44b3-8b29-a7ba967cea26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75fff-37ff-44b3-8b29-a7ba967cea26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46e75fff-37ff-44b3-8b29-a7ba967cea26" xsi:nil="true"/>
  </documentManagement>
</p:properties>
</file>

<file path=customXml/itemProps1.xml><?xml version="1.0" encoding="utf-8"?>
<ds:datastoreItem xmlns:ds="http://schemas.openxmlformats.org/officeDocument/2006/customXml" ds:itemID="{A5A9BC4C-BC46-494D-B138-0989AA479F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75fff-37ff-44b3-8b29-a7ba967cea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2515C9-027A-466A-BEDB-4B57380627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B9B06A-EC52-406B-8829-2DCF9CD357AA}">
  <ds:schemaRefs>
    <ds:schemaRef ds:uri="http://schemas.microsoft.com/office/2006/metadata/properties"/>
    <ds:schemaRef ds:uri="http://schemas.microsoft.com/office/infopath/2007/PartnerControls"/>
    <ds:schemaRef ds:uri="46e75fff-37ff-44b3-8b29-a7ba967cea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111</Words>
  <Application>Microsoft Office PowerPoint</Application>
  <PresentationFormat>Pokaz na ekranie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7" baseType="lpstr">
      <vt:lpstr>Arial</vt:lpstr>
      <vt:lpstr>Calibri</vt:lpstr>
      <vt:lpstr>Motyw pakietu Office</vt:lpstr>
      <vt:lpstr>Moja ulubiona piosenka</vt:lpstr>
      <vt:lpstr>Prezentacja programu PowerPoint</vt:lpstr>
      <vt:lpstr>Posłuchaj jej ;-)</vt:lpstr>
      <vt:lpstr>Trochę informacji o niej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Kasia i Grześ</dc:creator>
  <cp:lastModifiedBy>Dominika</cp:lastModifiedBy>
  <cp:revision>15</cp:revision>
  <dcterms:created xsi:type="dcterms:W3CDTF">2020-12-16T13:01:40Z</dcterms:created>
  <dcterms:modified xsi:type="dcterms:W3CDTF">2020-12-17T12:05:58Z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0x010100B733CD1671BEF847B9A442405A94CBF1</vt:lpwstr>
  </property>
</Properties>
</file>