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3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E0AAC8-4C01-45C7-8842-8ED5B6065B45}" v="782" dt="2020-12-09T14:26:23.737"/>
    <p1510:client id="{E0595277-8727-1885-8E68-7EBFD1750CB8}" v="639" dt="2020-12-09T16:40:04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żbieta Panusch" userId="S::elzbieta.panusch@psp3gogolinpl.onmicrosoft.com::0261a4a7-c5df-4a58-a3cf-41a252272068" providerId="AD" clId="Web-{E0595277-8727-1885-8E68-7EBFD1750CB8}"/>
    <pc:docChg chg="addSld delSld modSld">
      <pc:chgData name="Elżbieta Panusch" userId="S::elzbieta.panusch@psp3gogolinpl.onmicrosoft.com::0261a4a7-c5df-4a58-a3cf-41a252272068" providerId="AD" clId="Web-{E0595277-8727-1885-8E68-7EBFD1750CB8}" dt="2020-12-09T16:40:04.283" v="682" actId="20577"/>
      <pc:docMkLst>
        <pc:docMk/>
      </pc:docMkLst>
      <pc:sldChg chg="addSp delSp modSp mod modTransition">
        <pc:chgData name="Elżbieta Panusch" userId="S::elzbieta.panusch@psp3gogolinpl.onmicrosoft.com::0261a4a7-c5df-4a58-a3cf-41a252272068" providerId="AD" clId="Web-{E0595277-8727-1885-8E68-7EBFD1750CB8}" dt="2020-12-09T16:38:09.015" v="626"/>
        <pc:sldMkLst>
          <pc:docMk/>
          <pc:sldMk cId="650317164" sldId="256"/>
        </pc:sldMkLst>
        <pc:spChg chg="mod">
          <ac:chgData name="Elżbieta Panusch" userId="S::elzbieta.panusch@psp3gogolinpl.onmicrosoft.com::0261a4a7-c5df-4a58-a3cf-41a252272068" providerId="AD" clId="Web-{E0595277-8727-1885-8E68-7EBFD1750CB8}" dt="2020-12-09T16:17:46.881" v="349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Elżbieta Panusch" userId="S::elzbieta.panusch@psp3gogolinpl.onmicrosoft.com::0261a4a7-c5df-4a58-a3cf-41a252272068" providerId="AD" clId="Web-{E0595277-8727-1885-8E68-7EBFD1750CB8}" dt="2020-12-09T16:17:46.881" v="349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7:46.896" v="350"/>
          <ac:spMkLst>
            <pc:docMk/>
            <pc:sldMk cId="650317164" sldId="256"/>
            <ac:spMk id="28" creationId="{6CCA5F87-1D1E-45CB-8D83-FC7EEFAD9935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7:46.896" v="350"/>
          <ac:spMkLst>
            <pc:docMk/>
            <pc:sldMk cId="650317164" sldId="256"/>
            <ac:spMk id="29" creationId="{7CCFC2C6-6238-4A2F-93DE-2ADF74AF635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7:46.896" v="350"/>
          <ac:spMkLst>
            <pc:docMk/>
            <pc:sldMk cId="650317164" sldId="256"/>
            <ac:spMk id="35" creationId="{AF2F604E-43BE-4DC3-B983-E071523364F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7:46.896" v="350"/>
          <ac:spMkLst>
            <pc:docMk/>
            <pc:sldMk cId="650317164" sldId="256"/>
            <ac:spMk id="37" creationId="{08C9B587-E65E-4B52-B37C-ABEBB6E87928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17:46.896" v="350"/>
          <ac:spMkLst>
            <pc:docMk/>
            <pc:sldMk cId="650317164" sldId="256"/>
            <ac:spMk id="39" creationId="{6CCA5F87-1D1E-45CB-8D83-FC7EEFAD9935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17:46.896" v="350"/>
          <ac:spMkLst>
            <pc:docMk/>
            <pc:sldMk cId="650317164" sldId="256"/>
            <ac:spMk id="40" creationId="{7CCFC2C6-6238-4A2F-93DE-2ADF74AF635E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17:46.896" v="350"/>
          <ac:spMkLst>
            <pc:docMk/>
            <pc:sldMk cId="650317164" sldId="256"/>
            <ac:spMk id="41" creationId="{AF2F604E-43BE-4DC3-B983-E071523364F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7:46.881" v="349"/>
          <ac:spMkLst>
            <pc:docMk/>
            <pc:sldMk cId="650317164" sldId="256"/>
            <ac:spMk id="42" creationId="{E91DC736-0EF8-4F87-9146-EBF1D2EE4D3D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17:46.896" v="350"/>
          <ac:spMkLst>
            <pc:docMk/>
            <pc:sldMk cId="650317164" sldId="256"/>
            <ac:spMk id="43" creationId="{08C9B587-E65E-4B52-B37C-ABEBB6E8792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7:46.881" v="349"/>
          <ac:spMkLst>
            <pc:docMk/>
            <pc:sldMk cId="650317164" sldId="256"/>
            <ac:spMk id="44" creationId="{097CD68E-23E3-4007-8847-CD0944C4F7B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7:46.881" v="349"/>
          <ac:spMkLst>
            <pc:docMk/>
            <pc:sldMk cId="650317164" sldId="256"/>
            <ac:spMk id="46" creationId="{AF2F604E-43BE-4DC3-B983-E071523364F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7:46.881" v="349"/>
          <ac:spMkLst>
            <pc:docMk/>
            <pc:sldMk cId="650317164" sldId="256"/>
            <ac:spMk id="48" creationId="{08C9B587-E65E-4B52-B37C-ABEBB6E87928}"/>
          </ac:spMkLst>
        </pc:spChg>
        <pc:picChg chg="mod">
          <ac:chgData name="Elżbieta Panusch" userId="S::elzbieta.panusch@psp3gogolinpl.onmicrosoft.com::0261a4a7-c5df-4a58-a3cf-41a252272068" providerId="AD" clId="Web-{E0595277-8727-1885-8E68-7EBFD1750CB8}" dt="2020-12-09T16:17:46.881" v="349"/>
          <ac:picMkLst>
            <pc:docMk/>
            <pc:sldMk cId="650317164" sldId="256"/>
            <ac:picMk id="4" creationId="{3FAAB5CA-2CD8-4AC1-A4C4-E8A9C9CB40A9}"/>
          </ac:picMkLst>
        </pc:picChg>
      </pc:sldChg>
      <pc:sldChg chg="addSp delSp modSp mod setBg setClrOvrMap">
        <pc:chgData name="Elżbieta Panusch" userId="S::elzbieta.panusch@psp3gogolinpl.onmicrosoft.com::0261a4a7-c5df-4a58-a3cf-41a252272068" providerId="AD" clId="Web-{E0595277-8727-1885-8E68-7EBFD1750CB8}" dt="2020-12-09T16:40:04.267" v="681" actId="20577"/>
        <pc:sldMkLst>
          <pc:docMk/>
          <pc:sldMk cId="2101098806" sldId="257"/>
        </pc:sldMkLst>
        <pc:spChg chg="mod ord">
          <ac:chgData name="Elżbieta Panusch" userId="S::elzbieta.panusch@psp3gogolinpl.onmicrosoft.com::0261a4a7-c5df-4a58-a3cf-41a252272068" providerId="AD" clId="Web-{E0595277-8727-1885-8E68-7EBFD1750CB8}" dt="2020-12-09T16:39:51.204" v="676" actId="20577"/>
          <ac:spMkLst>
            <pc:docMk/>
            <pc:sldMk cId="2101098806" sldId="257"/>
            <ac:spMk id="2" creationId="{04B6D479-C0CD-4E74-9DA8-884F93B5A6A0}"/>
          </ac:spMkLst>
        </pc:spChg>
        <pc:spChg chg="mod ord">
          <ac:chgData name="Elżbieta Panusch" userId="S::elzbieta.panusch@psp3gogolinpl.onmicrosoft.com::0261a4a7-c5df-4a58-a3cf-41a252272068" providerId="AD" clId="Web-{E0595277-8727-1885-8E68-7EBFD1750CB8}" dt="2020-12-09T16:40:04.267" v="681" actId="20577"/>
          <ac:spMkLst>
            <pc:docMk/>
            <pc:sldMk cId="2101098806" sldId="257"/>
            <ac:spMk id="9" creationId="{87212AD0-52F3-4EA6-BF2F-8210E8ED1F85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5:07.037" v="143"/>
          <ac:spMkLst>
            <pc:docMk/>
            <pc:sldMk cId="2101098806" sldId="257"/>
            <ac:spMk id="11" creationId="{1BF4DD63-CE83-4A2A-994E-8598C22E6FCF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5:07.037" v="143"/>
          <ac:spMkLst>
            <pc:docMk/>
            <pc:sldMk cId="2101098806" sldId="257"/>
            <ac:spMk id="12" creationId="{127393A7-D6DA-410B-8699-AA56B57BF7BA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5:58:26.014" v="129"/>
          <ac:spMkLst>
            <pc:docMk/>
            <pc:sldMk cId="2101098806" sldId="257"/>
            <ac:spMk id="14" creationId="{9B76D444-2756-434F-AE61-96D69830C13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5:07.037" v="143"/>
          <ac:spMkLst>
            <pc:docMk/>
            <pc:sldMk cId="2101098806" sldId="257"/>
            <ac:spMk id="18" creationId="{8EC44C88-69E3-42EE-86E8-9B45F712B769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5:07.022" v="142"/>
          <ac:spMkLst>
            <pc:docMk/>
            <pc:sldMk cId="2101098806" sldId="257"/>
            <ac:spMk id="20" creationId="{E862BE82-D00D-42C1-BF16-93AA37870C32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5:07.022" v="142"/>
          <ac:spMkLst>
            <pc:docMk/>
            <pc:sldMk cId="2101098806" sldId="257"/>
            <ac:spMk id="21" creationId="{F6D92C2D-1D3D-4974-918C-06579FB354A9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6:45.836" v="148"/>
          <ac:spMkLst>
            <pc:docMk/>
            <pc:sldMk cId="2101098806" sldId="257"/>
            <ac:spMk id="22" creationId="{73AD41DB-DF9F-49BC-85AE-6AB1840AD517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5:00.256" v="140"/>
          <ac:spMkLst>
            <pc:docMk/>
            <pc:sldMk cId="2101098806" sldId="257"/>
            <ac:spMk id="23" creationId="{C3D6EC93-F369-413E-AA67-5D4104161046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8:23.697" v="151"/>
          <ac:spMkLst>
            <pc:docMk/>
            <pc:sldMk cId="2101098806" sldId="257"/>
            <ac:spMk id="29" creationId="{5A0118C5-4F8D-4CF4-BADD-53FEACC6C42A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8:23.697" v="151"/>
          <ac:spMkLst>
            <pc:docMk/>
            <pc:sldMk cId="2101098806" sldId="257"/>
            <ac:spMk id="30" creationId="{F98F79A4-A6C7-4101-B1E9-27E05CB7CFA0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8:23.697" v="151"/>
          <ac:spMkLst>
            <pc:docMk/>
            <pc:sldMk cId="2101098806" sldId="257"/>
            <ac:spMk id="31" creationId="{D11AD2AD-0BA0-4DD3-8EEA-84686A0E718C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6:45.805" v="147"/>
          <ac:spMkLst>
            <pc:docMk/>
            <pc:sldMk cId="2101098806" sldId="257"/>
            <ac:spMk id="32" creationId="{5C8908E2-EE49-44D2-9428-A28D2312A8D5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8:23.697" v="151"/>
          <ac:spMkLst>
            <pc:docMk/>
            <pc:sldMk cId="2101098806" sldId="257"/>
            <ac:spMk id="33" creationId="{83C8019B-3985-409B-9B87-494B974EE9A2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8:23.697" v="151"/>
          <ac:spMkLst>
            <pc:docMk/>
            <pc:sldMk cId="2101098806" sldId="257"/>
            <ac:spMk id="35" creationId="{9E5C5460-229E-46C8-A712-CC317985420F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8:23.697" v="151"/>
          <ac:spMkLst>
            <pc:docMk/>
            <pc:sldMk cId="2101098806" sldId="257"/>
            <ac:spMk id="36" creationId="{79AFCB35-9C04-4524-A0B1-57FF6865D013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6:45.805" v="147"/>
          <ac:spMkLst>
            <pc:docMk/>
            <pc:sldMk cId="2101098806" sldId="257"/>
            <ac:spMk id="38" creationId="{8B88B599-C539-4F18-A32A-40207EC6E21A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6:45.805" v="147"/>
          <ac:spMkLst>
            <pc:docMk/>
            <pc:sldMk cId="2101098806" sldId="257"/>
            <ac:spMk id="40" creationId="{ED888B23-07FA-482A-96DF-47E31AF1A603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6:45.805" v="147"/>
          <ac:spMkLst>
            <pc:docMk/>
            <pc:sldMk cId="2101098806" sldId="257"/>
            <ac:spMk id="42" creationId="{A17BF396-6023-48D8-9C0C-893820872982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8:23.697" v="151"/>
          <ac:spMkLst>
            <pc:docMk/>
            <pc:sldMk cId="2101098806" sldId="257"/>
            <ac:spMk id="44" creationId="{B85A4DB3-61AA-49A1-85A9-B3397CD519AB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3:09.203" v="326"/>
          <ac:spMkLst>
            <pc:docMk/>
            <pc:sldMk cId="2101098806" sldId="257"/>
            <ac:spMk id="56" creationId="{9B76D444-2756-434F-AE61-96D69830C13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3:50.892" v="329"/>
          <ac:spMkLst>
            <pc:docMk/>
            <pc:sldMk cId="2101098806" sldId="257"/>
            <ac:spMk id="63" creationId="{2EEE8F11-3582-44B7-9869-F2D26D7DD9D4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3:50.892" v="329"/>
          <ac:spMkLst>
            <pc:docMk/>
            <pc:sldMk cId="2101098806" sldId="257"/>
            <ac:spMk id="65" creationId="{2141F1CC-6A53-4BCF-9127-AABB52E2497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3:50.892" v="329"/>
          <ac:spMkLst>
            <pc:docMk/>
            <pc:sldMk cId="2101098806" sldId="257"/>
            <ac:spMk id="67" creationId="{561B2B49-7142-4CA8-A929-4671548E6A5A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4:30.049" v="334"/>
          <ac:spMkLst>
            <pc:docMk/>
            <pc:sldMk cId="2101098806" sldId="257"/>
            <ac:spMk id="69" creationId="{2EEE8F11-3582-44B7-9869-F2D26D7DD9D4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4:30.049" v="334"/>
          <ac:spMkLst>
            <pc:docMk/>
            <pc:sldMk cId="2101098806" sldId="257"/>
            <ac:spMk id="70" creationId="{2141F1CC-6A53-4BCF-9127-AABB52E2497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3:50.876" v="328"/>
          <ac:spMkLst>
            <pc:docMk/>
            <pc:sldMk cId="2101098806" sldId="257"/>
            <ac:spMk id="72" creationId="{6EFFF4A2-EB01-4738-9824-8D9A72A51BB9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4:30.049" v="334"/>
          <ac:spMkLst>
            <pc:docMk/>
            <pc:sldMk cId="2101098806" sldId="257"/>
            <ac:spMk id="76" creationId="{561B2B49-7142-4CA8-A929-4671548E6A5A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5:04.362" v="339"/>
          <ac:spMkLst>
            <pc:docMk/>
            <pc:sldMk cId="2101098806" sldId="257"/>
            <ac:spMk id="81" creationId="{9A42C7B2-7BD6-433A-95AB-5AA4F44B5819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5:04.362" v="339"/>
          <ac:spMkLst>
            <pc:docMk/>
            <pc:sldMk cId="2101098806" sldId="257"/>
            <ac:spMk id="83" creationId="{0ADDB668-2CA4-4D2B-9C34-3487CA330BA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5:04.362" v="339"/>
          <ac:spMkLst>
            <pc:docMk/>
            <pc:sldMk cId="2101098806" sldId="257"/>
            <ac:spMk id="85" creationId="{2568BC19-F052-4108-93E1-6A3D1DEC072F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15:04.362" v="339"/>
          <ac:spMkLst>
            <pc:docMk/>
            <pc:sldMk cId="2101098806" sldId="257"/>
            <ac:spMk id="87" creationId="{D5FD337D-4D6B-4C8B-B6F5-121097E09881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1:08.525" v="372"/>
          <ac:spMkLst>
            <pc:docMk/>
            <pc:sldMk cId="2101098806" sldId="257"/>
            <ac:spMk id="92" creationId="{94E4D846-3AFC-4F86-8C35-24B0542A269D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1:08.525" v="372"/>
          <ac:spMkLst>
            <pc:docMk/>
            <pc:sldMk cId="2101098806" sldId="257"/>
            <ac:spMk id="94" creationId="{284781B9-12CB-45C3-907A-9ED93FF72C65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1:08.525" v="372"/>
          <ac:spMkLst>
            <pc:docMk/>
            <pc:sldMk cId="2101098806" sldId="257"/>
            <ac:spMk id="96" creationId="{55D4142C-5077-457F-A6AD-3FECFDB39685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1:08.525" v="372"/>
          <ac:spMkLst>
            <pc:docMk/>
            <pc:sldMk cId="2101098806" sldId="257"/>
            <ac:spMk id="98" creationId="{7A5F0580-5EE9-419F-96EE-B6529EF6E7D0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21:08.525" v="372"/>
          <ac:spMkLst>
            <pc:docMk/>
            <pc:sldMk cId="2101098806" sldId="257"/>
            <ac:spMk id="103" creationId="{8380AD67-C5CA-4918-B4BB-C359BB03EEDD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21:08.525" v="372"/>
          <ac:spMkLst>
            <pc:docMk/>
            <pc:sldMk cId="2101098806" sldId="257"/>
            <ac:spMk id="105" creationId="{EABAD4DA-87BA-4F70-9EF0-45C6BCF17823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21:08.525" v="372"/>
          <ac:spMkLst>
            <pc:docMk/>
            <pc:sldMk cId="2101098806" sldId="257"/>
            <ac:spMk id="107" creationId="{915128D9-2797-47FA-B6FE-EC24E6B8437A}"/>
          </ac:spMkLst>
        </pc:spChg>
        <pc:grpChg chg="add del">
          <ac:chgData name="Elżbieta Panusch" userId="S::elzbieta.panusch@psp3gogolinpl.onmicrosoft.com::0261a4a7-c5df-4a58-a3cf-41a252272068" providerId="AD" clId="Web-{E0595277-8727-1885-8E68-7EBFD1750CB8}" dt="2020-12-09T16:06:45.836" v="148"/>
          <ac:grpSpMkLst>
            <pc:docMk/>
            <pc:sldMk cId="2101098806" sldId="257"/>
            <ac:grpSpMk id="24" creationId="{A4AE1828-51FD-4AD7-BCF6-9AF5C696CE5D}"/>
          </ac:grpSpMkLst>
        </pc:grpChg>
        <pc:grpChg chg="add del">
          <ac:chgData name="Elżbieta Panusch" userId="S::elzbieta.panusch@psp3gogolinpl.onmicrosoft.com::0261a4a7-c5df-4a58-a3cf-41a252272068" providerId="AD" clId="Web-{E0595277-8727-1885-8E68-7EBFD1750CB8}" dt="2020-12-09T16:05:00.256" v="140"/>
          <ac:grpSpMkLst>
            <pc:docMk/>
            <pc:sldMk cId="2101098806" sldId="257"/>
            <ac:grpSpMk id="25" creationId="{4EA04677-6B2C-40F4-975C-ED9196552771}"/>
          </ac:grpSpMkLst>
        </pc:grpChg>
        <pc:grpChg chg="add del">
          <ac:chgData name="Elżbieta Panusch" userId="S::elzbieta.panusch@psp3gogolinpl.onmicrosoft.com::0261a4a7-c5df-4a58-a3cf-41a252272068" providerId="AD" clId="Web-{E0595277-8727-1885-8E68-7EBFD1750CB8}" dt="2020-12-09T16:06:45.805" v="147"/>
          <ac:grpSpMkLst>
            <pc:docMk/>
            <pc:sldMk cId="2101098806" sldId="257"/>
            <ac:grpSpMk id="34" creationId="{B29018A0-5DE6-4CC9-AB25-675616AF7225}"/>
          </ac:grpSpMkLst>
        </pc:grpChg>
        <pc:grpChg chg="add del">
          <ac:chgData name="Elżbieta Panusch" userId="S::elzbieta.panusch@psp3gogolinpl.onmicrosoft.com::0261a4a7-c5df-4a58-a3cf-41a252272068" providerId="AD" clId="Web-{E0595277-8727-1885-8E68-7EBFD1750CB8}" dt="2020-12-09T16:08:23.697" v="151"/>
          <ac:grpSpMkLst>
            <pc:docMk/>
            <pc:sldMk cId="2101098806" sldId="257"/>
            <ac:grpSpMk id="46" creationId="{0C156BF8-7FF7-440F-BE2B-417DFFE8BFA5}"/>
          </ac:grpSpMkLst>
        </pc:grpChg>
        <pc:grpChg chg="add del">
          <ac:chgData name="Elżbieta Panusch" userId="S::elzbieta.panusch@psp3gogolinpl.onmicrosoft.com::0261a4a7-c5df-4a58-a3cf-41a252272068" providerId="AD" clId="Web-{E0595277-8727-1885-8E68-7EBFD1750CB8}" dt="2020-12-09T16:13:50.876" v="328"/>
          <ac:grpSpMkLst>
            <pc:docMk/>
            <pc:sldMk cId="2101098806" sldId="257"/>
            <ac:grpSpMk id="74" creationId="{D4469D90-62FA-49B2-981E-5305361D5A58}"/>
          </ac:grpSpMkLst>
        </pc:grpChg>
        <pc:picChg chg="add del mod ord">
          <ac:chgData name="Elżbieta Panusch" userId="S::elzbieta.panusch@psp3gogolinpl.onmicrosoft.com::0261a4a7-c5df-4a58-a3cf-41a252272068" providerId="AD" clId="Web-{E0595277-8727-1885-8E68-7EBFD1750CB8}" dt="2020-12-09T16:14:50.862" v="337"/>
          <ac:picMkLst>
            <pc:docMk/>
            <pc:sldMk cId="2101098806" sldId="257"/>
            <ac:picMk id="3" creationId="{021F7682-2952-444D-BA23-9200DBFD1434}"/>
          </ac:picMkLst>
        </pc:picChg>
        <pc:picChg chg="add del mod ord">
          <ac:chgData name="Elżbieta Panusch" userId="S::elzbieta.panusch@psp3gogolinpl.onmicrosoft.com::0261a4a7-c5df-4a58-a3cf-41a252272068" providerId="AD" clId="Web-{E0595277-8727-1885-8E68-7EBFD1750CB8}" dt="2020-12-09T16:14:48.518" v="336"/>
          <ac:picMkLst>
            <pc:docMk/>
            <pc:sldMk cId="2101098806" sldId="257"/>
            <ac:picMk id="4" creationId="{CC86B5AB-C5A6-4598-A9E8-FC297C30E055}"/>
          </ac:picMkLst>
        </pc:picChg>
        <pc:picChg chg="add del mod ord">
          <ac:chgData name="Elżbieta Panusch" userId="S::elzbieta.panusch@psp3gogolinpl.onmicrosoft.com::0261a4a7-c5df-4a58-a3cf-41a252272068" providerId="AD" clId="Web-{E0595277-8727-1885-8E68-7EBFD1750CB8}" dt="2020-12-09T16:14:45.924" v="335"/>
          <ac:picMkLst>
            <pc:docMk/>
            <pc:sldMk cId="2101098806" sldId="257"/>
            <ac:picMk id="5" creationId="{BC1B5837-5143-4FB3-9E26-ABE139EBEADD}"/>
          </ac:picMkLst>
        </pc:picChg>
        <pc:picChg chg="add mod ord">
          <ac:chgData name="Elżbieta Panusch" userId="S::elzbieta.panusch@psp3gogolinpl.onmicrosoft.com::0261a4a7-c5df-4a58-a3cf-41a252272068" providerId="AD" clId="Web-{E0595277-8727-1885-8E68-7EBFD1750CB8}" dt="2020-12-09T16:21:08.525" v="372"/>
          <ac:picMkLst>
            <pc:docMk/>
            <pc:sldMk cId="2101098806" sldId="257"/>
            <ac:picMk id="6" creationId="{9E5BFB76-59CB-476C-892D-D34FC0162536}"/>
          </ac:picMkLst>
        </pc:picChg>
        <pc:cxnChg chg="add del">
          <ac:chgData name="Elżbieta Panusch" userId="S::elzbieta.panusch@psp3gogolinpl.onmicrosoft.com::0261a4a7-c5df-4a58-a3cf-41a252272068" providerId="AD" clId="Web-{E0595277-8727-1885-8E68-7EBFD1750CB8}" dt="2020-12-09T15:58:26.014" v="129"/>
          <ac:cxnSpMkLst>
            <pc:docMk/>
            <pc:sldMk cId="2101098806" sldId="257"/>
            <ac:cxnSpMk id="16" creationId="{CF8F36E2-BBE5-43FE-822F-AD8CAE08C071}"/>
          </ac:cxnSpMkLst>
        </pc:cxnChg>
        <pc:cxnChg chg="add del">
          <ac:chgData name="Elżbieta Panusch" userId="S::elzbieta.panusch@psp3gogolinpl.onmicrosoft.com::0261a4a7-c5df-4a58-a3cf-41a252272068" providerId="AD" clId="Web-{E0595277-8727-1885-8E68-7EBFD1750CB8}" dt="2020-12-09T16:13:09.203" v="326"/>
          <ac:cxnSpMkLst>
            <pc:docMk/>
            <pc:sldMk cId="2101098806" sldId="257"/>
            <ac:cxnSpMk id="58" creationId="{EDF5FE34-0A41-407A-8D94-10FCF68F1D0B}"/>
          </ac:cxnSpMkLst>
        </pc:cxnChg>
      </pc:sldChg>
      <pc:sldChg chg="modSp del">
        <pc:chgData name="Elżbieta Panusch" userId="S::elzbieta.panusch@psp3gogolinpl.onmicrosoft.com::0261a4a7-c5df-4a58-a3cf-41a252272068" providerId="AD" clId="Web-{E0595277-8727-1885-8E68-7EBFD1750CB8}" dt="2020-12-09T15:56:09.167" v="123"/>
        <pc:sldMkLst>
          <pc:docMk/>
          <pc:sldMk cId="2889483500" sldId="258"/>
        </pc:sldMkLst>
        <pc:spChg chg="mod">
          <ac:chgData name="Elżbieta Panusch" userId="S::elzbieta.panusch@psp3gogolinpl.onmicrosoft.com::0261a4a7-c5df-4a58-a3cf-41a252272068" providerId="AD" clId="Web-{E0595277-8727-1885-8E68-7EBFD1750CB8}" dt="2020-12-09T15:54:39.806" v="76" actId="20577"/>
          <ac:spMkLst>
            <pc:docMk/>
            <pc:sldMk cId="2889483500" sldId="258"/>
            <ac:spMk id="2" creationId="{E4A05935-B1CB-4BEC-936D-18C64EF0AD94}"/>
          </ac:spMkLst>
        </pc:spChg>
      </pc:sldChg>
      <pc:sldChg chg="modSp del">
        <pc:chgData name="Elżbieta Panusch" userId="S::elzbieta.panusch@psp3gogolinpl.onmicrosoft.com::0261a4a7-c5df-4a58-a3cf-41a252272068" providerId="AD" clId="Web-{E0595277-8727-1885-8E68-7EBFD1750CB8}" dt="2020-12-09T15:56:06.370" v="122"/>
        <pc:sldMkLst>
          <pc:docMk/>
          <pc:sldMk cId="3179280295" sldId="259"/>
        </pc:sldMkLst>
        <pc:spChg chg="mod">
          <ac:chgData name="Elżbieta Panusch" userId="S::elzbieta.panusch@psp3gogolinpl.onmicrosoft.com::0261a4a7-c5df-4a58-a3cf-41a252272068" providerId="AD" clId="Web-{E0595277-8727-1885-8E68-7EBFD1750CB8}" dt="2020-12-09T15:56:01.948" v="119" actId="20577"/>
          <ac:spMkLst>
            <pc:docMk/>
            <pc:sldMk cId="3179280295" sldId="259"/>
            <ac:spMk id="3" creationId="{E7CF74FB-E4CA-46FD-85F0-AEEC7042910C}"/>
          </ac:spMkLst>
        </pc:spChg>
      </pc:sldChg>
      <pc:sldChg chg="addSp delSp modSp mod setBg setClrOvrMap">
        <pc:chgData name="Elżbieta Panusch" userId="S::elzbieta.panusch@psp3gogolinpl.onmicrosoft.com::0261a4a7-c5df-4a58-a3cf-41a252272068" providerId="AD" clId="Web-{E0595277-8727-1885-8E68-7EBFD1750CB8}" dt="2020-12-09T16:20:16.853" v="369" actId="20577"/>
        <pc:sldMkLst>
          <pc:docMk/>
          <pc:sldMk cId="408461379" sldId="260"/>
        </pc:sldMkLst>
        <pc:spChg chg="mod">
          <ac:chgData name="Elżbieta Panusch" userId="S::elzbieta.panusch@psp3gogolinpl.onmicrosoft.com::0261a4a7-c5df-4a58-a3cf-41a252272068" providerId="AD" clId="Web-{E0595277-8727-1885-8E68-7EBFD1750CB8}" dt="2020-12-09T16:20:16.853" v="369" actId="20577"/>
          <ac:spMkLst>
            <pc:docMk/>
            <pc:sldMk cId="408461379" sldId="260"/>
            <ac:spMk id="2" creationId="{5CBE3404-B24A-4E61-8888-73E02BFDA345}"/>
          </ac:spMkLst>
        </pc:spChg>
        <pc:spChg chg="mod ord">
          <ac:chgData name="Elżbieta Panusch" userId="S::elzbieta.panusch@psp3gogolinpl.onmicrosoft.com::0261a4a7-c5df-4a58-a3cf-41a252272068" providerId="AD" clId="Web-{E0595277-8727-1885-8E68-7EBFD1750CB8}" dt="2020-12-09T15:50:50.364" v="75"/>
          <ac:spMkLst>
            <pc:docMk/>
            <pc:sldMk cId="408461379" sldId="260"/>
            <ac:spMk id="3" creationId="{462A79D0-8087-41AE-8BFC-1EB80A089524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5:50:50.364" v="74"/>
          <ac:spMkLst>
            <pc:docMk/>
            <pc:sldMk cId="408461379" sldId="260"/>
            <ac:spMk id="6" creationId="{9B76D444-2756-434F-AE61-96D69830C13E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5:50:50.364" v="75"/>
          <ac:spMkLst>
            <pc:docMk/>
            <pc:sldMk cId="408461379" sldId="260"/>
            <ac:spMk id="8" creationId="{F13C74B1-5B17-4795-BED0-7140497B445A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5:50:10.879" v="72"/>
          <ac:spMkLst>
            <pc:docMk/>
            <pc:sldMk cId="408461379" sldId="260"/>
            <ac:spMk id="9" creationId="{F13C74B1-5B17-4795-BED0-7140497B445A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5:50:50.364" v="75"/>
          <ac:spMkLst>
            <pc:docMk/>
            <pc:sldMk cId="408461379" sldId="260"/>
            <ac:spMk id="10" creationId="{D4974D33-8DC5-464E-8C6D-BE58F0669C17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5:50:10.879" v="72"/>
          <ac:spMkLst>
            <pc:docMk/>
            <pc:sldMk cId="408461379" sldId="260"/>
            <ac:spMk id="11" creationId="{D4974D33-8DC5-464E-8C6D-BE58F0669C17}"/>
          </ac:spMkLst>
        </pc:spChg>
        <pc:picChg chg="add mod">
          <ac:chgData name="Elżbieta Panusch" userId="S::elzbieta.panusch@psp3gogolinpl.onmicrosoft.com::0261a4a7-c5df-4a58-a3cf-41a252272068" providerId="AD" clId="Web-{E0595277-8727-1885-8E68-7EBFD1750CB8}" dt="2020-12-09T15:50:50.364" v="75"/>
          <ac:picMkLst>
            <pc:docMk/>
            <pc:sldMk cId="408461379" sldId="260"/>
            <ac:picMk id="4" creationId="{82EB6DC5-3814-4FA3-8D58-DDD44F52F227}"/>
          </ac:picMkLst>
        </pc:picChg>
        <pc:cxnChg chg="add del">
          <ac:chgData name="Elżbieta Panusch" userId="S::elzbieta.panusch@psp3gogolinpl.onmicrosoft.com::0261a4a7-c5df-4a58-a3cf-41a252272068" providerId="AD" clId="Web-{E0595277-8727-1885-8E68-7EBFD1750CB8}" dt="2020-12-09T15:50:50.364" v="74"/>
          <ac:cxnSpMkLst>
            <pc:docMk/>
            <pc:sldMk cId="408461379" sldId="260"/>
            <ac:cxnSpMk id="7" creationId="{CF8F36E2-BBE5-43FE-822F-AD8CAE08C071}"/>
          </ac:cxnSpMkLst>
        </pc:cxnChg>
      </pc:sldChg>
      <pc:sldChg chg="new del">
        <pc:chgData name="Elżbieta Panusch" userId="S::elzbieta.panusch@psp3gogolinpl.onmicrosoft.com::0261a4a7-c5df-4a58-a3cf-41a252272068" providerId="AD" clId="Web-{E0595277-8727-1885-8E68-7EBFD1750CB8}" dt="2020-12-09T16:15:22.643" v="341"/>
        <pc:sldMkLst>
          <pc:docMk/>
          <pc:sldMk cId="725582875" sldId="261"/>
        </pc:sldMkLst>
      </pc:sldChg>
      <pc:sldChg chg="addSp delSp modSp new del mod setBg">
        <pc:chgData name="Elżbieta Panusch" userId="S::elzbieta.panusch@psp3gogolinpl.onmicrosoft.com::0261a4a7-c5df-4a58-a3cf-41a252272068" providerId="AD" clId="Web-{E0595277-8727-1885-8E68-7EBFD1750CB8}" dt="2020-12-09T16:37:16.998" v="624"/>
        <pc:sldMkLst>
          <pc:docMk/>
          <pc:sldMk cId="463499141" sldId="262"/>
        </pc:sldMkLst>
        <pc:spChg chg="mod ord">
          <ac:chgData name="Elżbieta Panusch" userId="S::elzbieta.panusch@psp3gogolinpl.onmicrosoft.com::0261a4a7-c5df-4a58-a3cf-41a252272068" providerId="AD" clId="Web-{E0595277-8727-1885-8E68-7EBFD1750CB8}" dt="2020-12-09T16:22:24.011" v="374"/>
          <ac:spMkLst>
            <pc:docMk/>
            <pc:sldMk cId="463499141" sldId="262"/>
            <ac:spMk id="2" creationId="{51B10CE6-7B59-4380-9648-CD832F7F17D0}"/>
          </ac:spMkLst>
        </pc:spChg>
        <pc:spChg chg="del">
          <ac:chgData name="Elżbieta Panusch" userId="S::elzbieta.panusch@psp3gogolinpl.onmicrosoft.com::0261a4a7-c5df-4a58-a3cf-41a252272068" providerId="AD" clId="Web-{E0595277-8727-1885-8E68-7EBFD1750CB8}" dt="2020-12-09T16:11:51.280" v="257"/>
          <ac:spMkLst>
            <pc:docMk/>
            <pc:sldMk cId="463499141" sldId="262"/>
            <ac:spMk id="3" creationId="{7765B3F5-9C42-4032-8B67-F0C6034F7854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1:34.557" v="373"/>
          <ac:spMkLst>
            <pc:docMk/>
            <pc:sldMk cId="463499141" sldId="262"/>
            <ac:spMk id="9" creationId="{6CCA5F87-1D1E-45CB-8D83-FC7EEFAD9935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1:34.557" v="373"/>
          <ac:spMkLst>
            <pc:docMk/>
            <pc:sldMk cId="463499141" sldId="262"/>
            <ac:spMk id="11" creationId="{7CCFC2C6-6238-4A2F-93DE-2ADF74AF635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1:34.557" v="373"/>
          <ac:spMkLst>
            <pc:docMk/>
            <pc:sldMk cId="463499141" sldId="262"/>
            <ac:spMk id="13" creationId="{AF2F604E-43BE-4DC3-B983-E071523364F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1:34.557" v="373"/>
          <ac:spMkLst>
            <pc:docMk/>
            <pc:sldMk cId="463499141" sldId="262"/>
            <ac:spMk id="15" creationId="{08C9B587-E65E-4B52-B37C-ABEBB6E8792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2:24.011" v="374"/>
          <ac:spMkLst>
            <pc:docMk/>
            <pc:sldMk cId="463499141" sldId="262"/>
            <ac:spMk id="20" creationId="{32E62931-8EB4-42BB-BAAB-D8757BE66D8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4:30.576" v="383"/>
          <ac:spMkLst>
            <pc:docMk/>
            <pc:sldMk cId="463499141" sldId="262"/>
            <ac:spMk id="25" creationId="{7D9D36D6-2AC5-46A1-A849-4C82D5264A3A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24:30.576" v="383"/>
          <ac:spMkLst>
            <pc:docMk/>
            <pc:sldMk cId="463499141" sldId="262"/>
            <ac:spMk id="30" creationId="{7D9D36D6-2AC5-46A1-A849-4C82D5264A3A}"/>
          </ac:spMkLst>
        </pc:spChg>
        <pc:picChg chg="add mod ord">
          <ac:chgData name="Elżbieta Panusch" userId="S::elzbieta.panusch@psp3gogolinpl.onmicrosoft.com::0261a4a7-c5df-4a58-a3cf-41a252272068" providerId="AD" clId="Web-{E0595277-8727-1885-8E68-7EBFD1750CB8}" dt="2020-12-09T16:24:26.936" v="382" actId="1076"/>
          <ac:picMkLst>
            <pc:docMk/>
            <pc:sldMk cId="463499141" sldId="262"/>
            <ac:picMk id="4" creationId="{D17E4CB2-E289-42F0-A0A5-15F913BED643}"/>
          </ac:picMkLst>
        </pc:picChg>
      </pc:sldChg>
      <pc:sldChg chg="addSp delSp modSp new del mod setBg">
        <pc:chgData name="Elżbieta Panusch" userId="S::elzbieta.panusch@psp3gogolinpl.onmicrosoft.com::0261a4a7-c5df-4a58-a3cf-41a252272068" providerId="AD" clId="Web-{E0595277-8727-1885-8E68-7EBFD1750CB8}" dt="2020-12-09T16:08:14.291" v="150"/>
        <pc:sldMkLst>
          <pc:docMk/>
          <pc:sldMk cId="2062233452" sldId="262"/>
        </pc:sldMkLst>
        <pc:spChg chg="add del mod">
          <ac:chgData name="Elżbieta Panusch" userId="S::elzbieta.panusch@psp3gogolinpl.onmicrosoft.com::0261a4a7-c5df-4a58-a3cf-41a252272068" providerId="AD" clId="Web-{E0595277-8727-1885-8E68-7EBFD1750CB8}" dt="2020-12-09T16:00:03.422" v="138"/>
          <ac:spMkLst>
            <pc:docMk/>
            <pc:sldMk cId="2062233452" sldId="262"/>
            <ac:spMk id="2" creationId="{D445CED9-8561-43FB-BA23-C7516A420132}"/>
          </ac:spMkLst>
        </pc:spChg>
        <pc:spChg chg="del">
          <ac:chgData name="Elżbieta Panusch" userId="S::elzbieta.panusch@psp3gogolinpl.onmicrosoft.com::0261a4a7-c5df-4a58-a3cf-41a252272068" providerId="AD" clId="Web-{E0595277-8727-1885-8E68-7EBFD1750CB8}" dt="2020-12-09T15:59:02.842" v="131"/>
          <ac:spMkLst>
            <pc:docMk/>
            <pc:sldMk cId="2062233452" sldId="262"/>
            <ac:spMk id="3" creationId="{409CE022-D8DC-4E89-AF11-5F82220080D7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5:59:58.969" v="135"/>
          <ac:spMkLst>
            <pc:docMk/>
            <pc:sldMk cId="2062233452" sldId="262"/>
            <ac:spMk id="6" creationId="{B670DBD5-770C-4383-9F54-5B86E86BD5BB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5:15.803" v="144"/>
          <ac:spMkLst>
            <pc:docMk/>
            <pc:sldMk cId="2062233452" sldId="262"/>
            <ac:spMk id="8" creationId="{9C6777B5-64F4-4200-B099-34168B69FE53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5:59:47.015" v="133"/>
          <ac:spMkLst>
            <pc:docMk/>
            <pc:sldMk cId="2062233452" sldId="262"/>
            <ac:spMk id="9" creationId="{16C5FA50-8D52-4617-AF91-5C7B1C8352F1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5:59:47.015" v="133"/>
          <ac:spMkLst>
            <pc:docMk/>
            <pc:sldMk cId="2062233452" sldId="262"/>
            <ac:spMk id="11" creationId="{E223798C-12AD-4B0C-A50C-D676347D67CF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6:05.445" v="145"/>
          <ac:spMkLst>
            <pc:docMk/>
            <pc:sldMk cId="2062233452" sldId="262"/>
            <ac:spMk id="18" creationId="{3B432D73-5C38-474F-AF96-A3228731BF36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7:54.150" v="149"/>
          <ac:spMkLst>
            <pc:docMk/>
            <pc:sldMk cId="2062233452" sldId="262"/>
            <ac:spMk id="23" creationId="{BEE73255-8084-4DF9-BB0B-15EAC92E2CB9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07:54.150" v="149"/>
          <ac:spMkLst>
            <pc:docMk/>
            <pc:sldMk cId="2062233452" sldId="262"/>
            <ac:spMk id="25" creationId="{67048353-8981-459A-9BC6-9711CE462E06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07:54.150" v="149"/>
          <ac:spMkLst>
            <pc:docMk/>
            <pc:sldMk cId="2062233452" sldId="262"/>
            <ac:spMk id="30" creationId="{7EBFDB7D-DD97-44CE-AFFB-458781A3DB9B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07:54.150" v="149"/>
          <ac:spMkLst>
            <pc:docMk/>
            <pc:sldMk cId="2062233452" sldId="262"/>
            <ac:spMk id="32" creationId="{50F864A1-23CF-4954-887F-3C4458622A68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07:54.150" v="149"/>
          <ac:spMkLst>
            <pc:docMk/>
            <pc:sldMk cId="2062233452" sldId="262"/>
            <ac:spMk id="34" creationId="{8D313E8C-7457-407E-BDA5-EACA44D38247}"/>
          </ac:spMkLst>
        </pc:spChg>
        <pc:grpChg chg="add del">
          <ac:chgData name="Elżbieta Panusch" userId="S::elzbieta.panusch@psp3gogolinpl.onmicrosoft.com::0261a4a7-c5df-4a58-a3cf-41a252272068" providerId="AD" clId="Web-{E0595277-8727-1885-8E68-7EBFD1750CB8}" dt="2020-12-09T16:00:03.391" v="137"/>
          <ac:grpSpMkLst>
            <pc:docMk/>
            <pc:sldMk cId="2062233452" sldId="262"/>
            <ac:grpSpMk id="7" creationId="{63737881-458F-40AD-B72B-B57D267DC423}"/>
          </ac:grpSpMkLst>
        </pc:grpChg>
        <pc:grpChg chg="add del">
          <ac:chgData name="Elżbieta Panusch" userId="S::elzbieta.panusch@psp3gogolinpl.onmicrosoft.com::0261a4a7-c5df-4a58-a3cf-41a252272068" providerId="AD" clId="Web-{E0595277-8727-1885-8E68-7EBFD1750CB8}" dt="2020-12-09T16:05:15.803" v="144"/>
          <ac:grpSpMkLst>
            <pc:docMk/>
            <pc:sldMk cId="2062233452" sldId="262"/>
            <ac:grpSpMk id="10" creationId="{4252769E-B9F0-4068-A645-5BBEF16E9C28}"/>
          </ac:grpSpMkLst>
        </pc:grpChg>
        <pc:picChg chg="add mod ord">
          <ac:chgData name="Elżbieta Panusch" userId="S::elzbieta.panusch@psp3gogolinpl.onmicrosoft.com::0261a4a7-c5df-4a58-a3cf-41a252272068" providerId="AD" clId="Web-{E0595277-8727-1885-8E68-7EBFD1750CB8}" dt="2020-12-09T16:07:54.150" v="149"/>
          <ac:picMkLst>
            <pc:docMk/>
            <pc:sldMk cId="2062233452" sldId="262"/>
            <ac:picMk id="4" creationId="{75CCEB16-7572-4E66-8C24-5AD2BE9335B5}"/>
          </ac:picMkLst>
        </pc:picChg>
      </pc:sldChg>
      <pc:sldChg chg="addSp delSp modSp new mod setBg setClrOvrMap">
        <pc:chgData name="Elżbieta Panusch" userId="S::elzbieta.panusch@psp3gogolinpl.onmicrosoft.com::0261a4a7-c5df-4a58-a3cf-41a252272068" providerId="AD" clId="Web-{E0595277-8727-1885-8E68-7EBFD1750CB8}" dt="2020-12-09T16:37:13.529" v="621" actId="20577"/>
        <pc:sldMkLst>
          <pc:docMk/>
          <pc:sldMk cId="199905057" sldId="263"/>
        </pc:sldMkLst>
        <pc:spChg chg="mod ord">
          <ac:chgData name="Elżbieta Panusch" userId="S::elzbieta.panusch@psp3gogolinpl.onmicrosoft.com::0261a4a7-c5df-4a58-a3cf-41a252272068" providerId="AD" clId="Web-{E0595277-8727-1885-8E68-7EBFD1750CB8}" dt="2020-12-09T16:37:13.529" v="621" actId="20577"/>
          <ac:spMkLst>
            <pc:docMk/>
            <pc:sldMk cId="199905057" sldId="263"/>
            <ac:spMk id="2" creationId="{B675B46F-FCFA-410E-93D4-A95D3E03492E}"/>
          </ac:spMkLst>
        </pc:spChg>
        <pc:spChg chg="del">
          <ac:chgData name="Elżbieta Panusch" userId="S::elzbieta.panusch@psp3gogolinpl.onmicrosoft.com::0261a4a7-c5df-4a58-a3cf-41a252272068" providerId="AD" clId="Web-{E0595277-8727-1885-8E68-7EBFD1750CB8}" dt="2020-12-09T16:26:27.985" v="386"/>
          <ac:spMkLst>
            <pc:docMk/>
            <pc:sldMk cId="199905057" sldId="263"/>
            <ac:spMk id="3" creationId="{DAAEEC30-0E37-4453-B36F-5AF9DD185B9A}"/>
          </ac:spMkLst>
        </pc:spChg>
        <pc:spChg chg="add del mod">
          <ac:chgData name="Elżbieta Panusch" userId="S::elzbieta.panusch@psp3gogolinpl.onmicrosoft.com::0261a4a7-c5df-4a58-a3cf-41a252272068" providerId="AD" clId="Web-{E0595277-8727-1885-8E68-7EBFD1750CB8}" dt="2020-12-09T16:32:29.617" v="477"/>
          <ac:spMkLst>
            <pc:docMk/>
            <pc:sldMk cId="199905057" sldId="263"/>
            <ac:spMk id="6" creationId="{2F7D0194-43F2-4471-AC08-1A37B6A0A1F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7:46.893" v="430"/>
          <ac:spMkLst>
            <pc:docMk/>
            <pc:sldMk cId="199905057" sldId="263"/>
            <ac:spMk id="9" creationId="{8AD13924-DC7C-4339-B194-8A4EFFBF2AC6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7:46.893" v="430"/>
          <ac:spMkLst>
            <pc:docMk/>
            <pc:sldMk cId="199905057" sldId="263"/>
            <ac:spMk id="11" creationId="{72458505-C9BA-445F-AE75-CFC7FF04F4E7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9:00.019" v="475"/>
          <ac:spMkLst>
            <pc:docMk/>
            <pc:sldMk cId="199905057" sldId="263"/>
            <ac:spMk id="16" creationId="{32E62931-8EB4-42BB-BAAB-D8757BE66D8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9:00.004" v="474"/>
          <ac:spMkLst>
            <pc:docMk/>
            <pc:sldMk cId="199905057" sldId="263"/>
            <ac:spMk id="18" creationId="{E49CC64F-7275-4E33-961B-0C5CDC439875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32:33.664" v="478"/>
          <ac:spMkLst>
            <pc:docMk/>
            <pc:sldMk cId="199905057" sldId="263"/>
            <ac:spMk id="19" creationId="{BCC55ACC-A2F6-403C-A3A4-D59B3734D45F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8:56.207" v="472"/>
          <ac:spMkLst>
            <pc:docMk/>
            <pc:sldMk cId="199905057" sldId="263"/>
            <ac:spMk id="21" creationId="{BCC55ACC-A2F6-403C-A3A4-D59B3734D45F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32:33.664" v="478"/>
          <ac:spMkLst>
            <pc:docMk/>
            <pc:sldMk cId="199905057" sldId="263"/>
            <ac:spMk id="24" creationId="{C1DD1A8A-57D5-4A81-AD04-532B043C5611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32:33.664" v="478"/>
          <ac:spMkLst>
            <pc:docMk/>
            <pc:sldMk cId="199905057" sldId="263"/>
            <ac:spMk id="26" creationId="{007891EC-4501-44ED-A8C8-B11B6DB767AB}"/>
          </ac:spMkLst>
        </pc:spChg>
        <pc:picChg chg="add del mod ord">
          <ac:chgData name="Elżbieta Panusch" userId="S::elzbieta.panusch@psp3gogolinpl.onmicrosoft.com::0261a4a7-c5df-4a58-a3cf-41a252272068" providerId="AD" clId="Web-{E0595277-8727-1885-8E68-7EBFD1750CB8}" dt="2020-12-09T16:29:09.817" v="476"/>
          <ac:picMkLst>
            <pc:docMk/>
            <pc:sldMk cId="199905057" sldId="263"/>
            <ac:picMk id="4" creationId="{6605ECAE-882D-418E-B569-78C37C0BB6F9}"/>
          </ac:picMkLst>
        </pc:picChg>
        <pc:picChg chg="add mod ord">
          <ac:chgData name="Elżbieta Panusch" userId="S::elzbieta.panusch@psp3gogolinpl.onmicrosoft.com::0261a4a7-c5df-4a58-a3cf-41a252272068" providerId="AD" clId="Web-{E0595277-8727-1885-8E68-7EBFD1750CB8}" dt="2020-12-09T16:32:33.664" v="478"/>
          <ac:picMkLst>
            <pc:docMk/>
            <pc:sldMk cId="199905057" sldId="263"/>
            <ac:picMk id="7" creationId="{B3746622-92E2-48D6-A210-82E960FA0A79}"/>
          </ac:picMkLst>
        </pc:picChg>
      </pc:sldChg>
      <pc:sldChg chg="new del">
        <pc:chgData name="Elżbieta Panusch" userId="S::elzbieta.panusch@psp3gogolinpl.onmicrosoft.com::0261a4a7-c5df-4a58-a3cf-41a252272068" providerId="AD" clId="Web-{E0595277-8727-1885-8E68-7EBFD1750CB8}" dt="2020-12-09T16:15:19.393" v="340"/>
        <pc:sldMkLst>
          <pc:docMk/>
          <pc:sldMk cId="2339542086" sldId="263"/>
        </pc:sldMkLst>
      </pc:sldChg>
      <pc:sldChg chg="addSp delSp modSp new mod setBg">
        <pc:chgData name="Elżbieta Panusch" userId="S::elzbieta.panusch@psp3gogolinpl.onmicrosoft.com::0261a4a7-c5df-4a58-a3cf-41a252272068" providerId="AD" clId="Web-{E0595277-8727-1885-8E68-7EBFD1750CB8}" dt="2020-12-09T16:37:05.389" v="618" actId="1076"/>
        <pc:sldMkLst>
          <pc:docMk/>
          <pc:sldMk cId="347917096" sldId="264"/>
        </pc:sldMkLst>
        <pc:spChg chg="mod ord">
          <ac:chgData name="Elżbieta Panusch" userId="S::elzbieta.panusch@psp3gogolinpl.onmicrosoft.com::0261a4a7-c5df-4a58-a3cf-41a252272068" providerId="AD" clId="Web-{E0595277-8727-1885-8E68-7EBFD1750CB8}" dt="2020-12-09T16:35:11.261" v="616" actId="20577"/>
          <ac:spMkLst>
            <pc:docMk/>
            <pc:sldMk cId="347917096" sldId="264"/>
            <ac:spMk id="2" creationId="{5A7C9683-1CE2-42FA-A2C7-6191C8A6836D}"/>
          </ac:spMkLst>
        </pc:spChg>
        <pc:spChg chg="del">
          <ac:chgData name="Elżbieta Panusch" userId="S::elzbieta.panusch@psp3gogolinpl.onmicrosoft.com::0261a4a7-c5df-4a58-a3cf-41a252272068" providerId="AD" clId="Web-{E0595277-8727-1885-8E68-7EBFD1750CB8}" dt="2020-12-09T16:34:00.650" v="520"/>
          <ac:spMkLst>
            <pc:docMk/>
            <pc:sldMk cId="347917096" sldId="264"/>
            <ac:spMk id="3" creationId="{A5EC1205-C270-4BCD-A65E-95EA9EA18577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34:10.619" v="521"/>
          <ac:spMkLst>
            <pc:docMk/>
            <pc:sldMk cId="347917096" sldId="264"/>
            <ac:spMk id="9" creationId="{C1DD1A8A-57D5-4A81-AD04-532B043C5611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34:10.619" v="521"/>
          <ac:spMkLst>
            <pc:docMk/>
            <pc:sldMk cId="347917096" sldId="264"/>
            <ac:spMk id="11" creationId="{007891EC-4501-44ED-A8C8-B11B6DB767AB}"/>
          </ac:spMkLst>
        </pc:spChg>
        <pc:picChg chg="add mod ord">
          <ac:chgData name="Elżbieta Panusch" userId="S::elzbieta.panusch@psp3gogolinpl.onmicrosoft.com::0261a4a7-c5df-4a58-a3cf-41a252272068" providerId="AD" clId="Web-{E0595277-8727-1885-8E68-7EBFD1750CB8}" dt="2020-12-09T16:37:05.389" v="618" actId="1076"/>
          <ac:picMkLst>
            <pc:docMk/>
            <pc:sldMk cId="347917096" sldId="264"/>
            <ac:picMk id="4" creationId="{8DCC9520-39F1-4418-88CA-980338E130B7}"/>
          </ac:picMkLst>
        </pc:picChg>
      </pc:sldChg>
      <pc:sldChg chg="addSp delSp modSp new del mod setBg">
        <pc:chgData name="Elżbieta Panusch" userId="S::elzbieta.panusch@psp3gogolinpl.onmicrosoft.com::0261a4a7-c5df-4a58-a3cf-41a252272068" providerId="AD" clId="Web-{E0595277-8727-1885-8E68-7EBFD1750CB8}" dt="2020-12-09T16:23:44.341" v="380"/>
        <pc:sldMkLst>
          <pc:docMk/>
          <pc:sldMk cId="3504101253" sldId="264"/>
        </pc:sldMkLst>
        <pc:spChg chg="mod ord">
          <ac:chgData name="Elżbieta Panusch" userId="S::elzbieta.panusch@psp3gogolinpl.onmicrosoft.com::0261a4a7-c5df-4a58-a3cf-41a252272068" providerId="AD" clId="Web-{E0595277-8727-1885-8E68-7EBFD1750CB8}" dt="2020-12-09T16:22:32.762" v="375"/>
          <ac:spMkLst>
            <pc:docMk/>
            <pc:sldMk cId="3504101253" sldId="264"/>
            <ac:spMk id="2" creationId="{085F106C-F3FB-4687-81EF-17C46A3D278E}"/>
          </ac:spMkLst>
        </pc:spChg>
        <pc:spChg chg="del">
          <ac:chgData name="Elżbieta Panusch" userId="S::elzbieta.panusch@psp3gogolinpl.onmicrosoft.com::0261a4a7-c5df-4a58-a3cf-41a252272068" providerId="AD" clId="Web-{E0595277-8727-1885-8E68-7EBFD1750CB8}" dt="2020-12-09T16:14:15.689" v="332"/>
          <ac:spMkLst>
            <pc:docMk/>
            <pc:sldMk cId="3504101253" sldId="264"/>
            <ac:spMk id="3" creationId="{1437C969-4006-45B5-BF0B-D37D98BDB556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2:32.762" v="375"/>
          <ac:spMkLst>
            <pc:docMk/>
            <pc:sldMk cId="3504101253" sldId="264"/>
            <ac:spMk id="9" creationId="{6CCA5F87-1D1E-45CB-8D83-FC7EEFAD9935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2:32.762" v="375"/>
          <ac:spMkLst>
            <pc:docMk/>
            <pc:sldMk cId="3504101253" sldId="264"/>
            <ac:spMk id="11" creationId="{7CCFC2C6-6238-4A2F-93DE-2ADF74AF635E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2:32.762" v="375"/>
          <ac:spMkLst>
            <pc:docMk/>
            <pc:sldMk cId="3504101253" sldId="264"/>
            <ac:spMk id="13" creationId="{AF2F604E-43BE-4DC3-B983-E071523364F8}"/>
          </ac:spMkLst>
        </pc:spChg>
        <pc:spChg chg="add del">
          <ac:chgData name="Elżbieta Panusch" userId="S::elzbieta.panusch@psp3gogolinpl.onmicrosoft.com::0261a4a7-c5df-4a58-a3cf-41a252272068" providerId="AD" clId="Web-{E0595277-8727-1885-8E68-7EBFD1750CB8}" dt="2020-12-09T16:22:32.762" v="375"/>
          <ac:spMkLst>
            <pc:docMk/>
            <pc:sldMk cId="3504101253" sldId="264"/>
            <ac:spMk id="15" creationId="{08C9B587-E65E-4B52-B37C-ABEBB6E87928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22:32.762" v="375"/>
          <ac:spMkLst>
            <pc:docMk/>
            <pc:sldMk cId="3504101253" sldId="264"/>
            <ac:spMk id="20" creationId="{7D9D36D6-2AC5-46A1-A849-4C82D5264A3A}"/>
          </ac:spMkLst>
        </pc:spChg>
        <pc:picChg chg="add mod ord">
          <ac:chgData name="Elżbieta Panusch" userId="S::elzbieta.panusch@psp3gogolinpl.onmicrosoft.com::0261a4a7-c5df-4a58-a3cf-41a252272068" providerId="AD" clId="Web-{E0595277-8727-1885-8E68-7EBFD1750CB8}" dt="2020-12-09T16:22:32.762" v="375"/>
          <ac:picMkLst>
            <pc:docMk/>
            <pc:sldMk cId="3504101253" sldId="264"/>
            <ac:picMk id="4" creationId="{53FC0A89-79D4-48A9-B913-D1BD3D791D16}"/>
          </ac:picMkLst>
        </pc:picChg>
      </pc:sldChg>
      <pc:sldChg chg="addSp delSp modSp new del mod setBg">
        <pc:chgData name="Elżbieta Panusch" userId="S::elzbieta.panusch@psp3gogolinpl.onmicrosoft.com::0261a4a7-c5df-4a58-a3cf-41a252272068" providerId="AD" clId="Web-{E0595277-8727-1885-8E68-7EBFD1750CB8}" dt="2020-12-09T16:24:48.764" v="384"/>
        <pc:sldMkLst>
          <pc:docMk/>
          <pc:sldMk cId="640797608" sldId="265"/>
        </pc:sldMkLst>
        <pc:spChg chg="mod ord">
          <ac:chgData name="Elżbieta Panusch" userId="S::elzbieta.panusch@psp3gogolinpl.onmicrosoft.com::0261a4a7-c5df-4a58-a3cf-41a252272068" providerId="AD" clId="Web-{E0595277-8727-1885-8E68-7EBFD1750CB8}" dt="2020-12-09T16:15:39.456" v="344"/>
          <ac:spMkLst>
            <pc:docMk/>
            <pc:sldMk cId="640797608" sldId="265"/>
            <ac:spMk id="2" creationId="{61452AA5-BF05-4D7A-B519-974283E4E1E1}"/>
          </ac:spMkLst>
        </pc:spChg>
        <pc:spChg chg="del">
          <ac:chgData name="Elżbieta Panusch" userId="S::elzbieta.panusch@psp3gogolinpl.onmicrosoft.com::0261a4a7-c5df-4a58-a3cf-41a252272068" providerId="AD" clId="Web-{E0595277-8727-1885-8E68-7EBFD1750CB8}" dt="2020-12-09T16:15:37.019" v="343"/>
          <ac:spMkLst>
            <pc:docMk/>
            <pc:sldMk cId="640797608" sldId="265"/>
            <ac:spMk id="3" creationId="{96C1A06D-4031-4732-8D5E-D7A37EBA0ACF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15:39.456" v="344"/>
          <ac:spMkLst>
            <pc:docMk/>
            <pc:sldMk cId="640797608" sldId="265"/>
            <ac:spMk id="9" creationId="{6CCA5F87-1D1E-45CB-8D83-FC7EEFAD9935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15:39.456" v="344"/>
          <ac:spMkLst>
            <pc:docMk/>
            <pc:sldMk cId="640797608" sldId="265"/>
            <ac:spMk id="11" creationId="{7CCFC2C6-6238-4A2F-93DE-2ADF74AF635E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15:39.456" v="344"/>
          <ac:spMkLst>
            <pc:docMk/>
            <pc:sldMk cId="640797608" sldId="265"/>
            <ac:spMk id="13" creationId="{AF2F604E-43BE-4DC3-B983-E071523364F8}"/>
          </ac:spMkLst>
        </pc:spChg>
        <pc:spChg chg="add">
          <ac:chgData name="Elżbieta Panusch" userId="S::elzbieta.panusch@psp3gogolinpl.onmicrosoft.com::0261a4a7-c5df-4a58-a3cf-41a252272068" providerId="AD" clId="Web-{E0595277-8727-1885-8E68-7EBFD1750CB8}" dt="2020-12-09T16:15:39.456" v="344"/>
          <ac:spMkLst>
            <pc:docMk/>
            <pc:sldMk cId="640797608" sldId="265"/>
            <ac:spMk id="15" creationId="{08C9B587-E65E-4B52-B37C-ABEBB6E87928}"/>
          </ac:spMkLst>
        </pc:spChg>
        <pc:picChg chg="add mod ord">
          <ac:chgData name="Elżbieta Panusch" userId="S::elzbieta.panusch@psp3gogolinpl.onmicrosoft.com::0261a4a7-c5df-4a58-a3cf-41a252272068" providerId="AD" clId="Web-{E0595277-8727-1885-8E68-7EBFD1750CB8}" dt="2020-12-09T16:15:39.456" v="344"/>
          <ac:picMkLst>
            <pc:docMk/>
            <pc:sldMk cId="640797608" sldId="265"/>
            <ac:picMk id="4" creationId="{9E7668E6-435A-4EDD-A49F-3C079509D88A}"/>
          </ac:picMkLst>
        </pc:picChg>
      </pc:sldChg>
    </pc:docChg>
  </pc:docChgLst>
  <pc:docChgLst>
    <pc:chgData name="Elżbieta Panusch" userId="S::elzbieta.panusch@psp3gogolinpl.onmicrosoft.com::0261a4a7-c5df-4a58-a3cf-41a252272068" providerId="AD" clId="Web-{CFE0AAC8-4C01-45C7-8842-8ED5B6065B45}"/>
    <pc:docChg chg="addSld modSld">
      <pc:chgData name="Elżbieta Panusch" userId="S::elzbieta.panusch@psp3gogolinpl.onmicrosoft.com::0261a4a7-c5df-4a58-a3cf-41a252272068" providerId="AD" clId="Web-{CFE0AAC8-4C01-45C7-8842-8ED5B6065B45}" dt="2020-12-09T14:29:04.960" v="761"/>
      <pc:docMkLst>
        <pc:docMk/>
      </pc:docMkLst>
      <pc:sldChg chg="addSp delSp modSp mod setBg setClrOvrMap">
        <pc:chgData name="Elżbieta Panusch" userId="S::elzbieta.panusch@psp3gogolinpl.onmicrosoft.com::0261a4a7-c5df-4a58-a3cf-41a252272068" providerId="AD" clId="Web-{CFE0AAC8-4C01-45C7-8842-8ED5B6065B45}" dt="2020-12-09T14:29:04.960" v="761"/>
        <pc:sldMkLst>
          <pc:docMk/>
          <pc:sldMk cId="650317164" sldId="256"/>
        </pc:sldMkLst>
        <pc:spChg chg="mod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Elżbieta Panusch" userId="S::elzbieta.panusch@psp3gogolinpl.onmicrosoft.com::0261a4a7-c5df-4a58-a3cf-41a252272068" providerId="AD" clId="Web-{CFE0AAC8-4C01-45C7-8842-8ED5B6065B45}" dt="2020-12-09T14:29:04.960" v="760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3:58:24.317" v="27"/>
          <ac:spMkLst>
            <pc:docMk/>
            <pc:sldMk cId="650317164" sldId="256"/>
            <ac:spMk id="6" creationId="{E49CC64F-7275-4E33-961B-0C5CDC439875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4:00:41.680" v="36"/>
          <ac:spMkLst>
            <pc:docMk/>
            <pc:sldMk cId="650317164" sldId="256"/>
            <ac:spMk id="7" creationId="{75F4D120-3921-42A8-A063-46B023CB0CDA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3:58:21.363" v="25"/>
          <ac:spMkLst>
            <pc:docMk/>
            <pc:sldMk cId="650317164" sldId="256"/>
            <ac:spMk id="9" creationId="{75F4D120-3921-42A8-A063-46B023CB0CDA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4:14:34.608" v="284"/>
          <ac:spMkLst>
            <pc:docMk/>
            <pc:sldMk cId="650317164" sldId="256"/>
            <ac:spMk id="13" creationId="{75F4D120-3921-42A8-A063-46B023CB0CDA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20" creationId="{6CCA5F87-1D1E-45CB-8D83-FC7EEFAD9935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22" creationId="{7CCFC2C6-6238-4A2F-93DE-2ADF74AF635E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24" creationId="{AF2F604E-43BE-4DC3-B983-E071523364F8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26" creationId="{08C9B587-E65E-4B52-B37C-ABEBB6E87928}"/>
          </ac:spMkLst>
        </pc:spChg>
        <pc:spChg chg="add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28" creationId="{6CCA5F87-1D1E-45CB-8D83-FC7EEFAD9935}"/>
          </ac:spMkLst>
        </pc:spChg>
        <pc:spChg chg="add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29" creationId="{7CCFC2C6-6238-4A2F-93DE-2ADF74AF635E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4:29:04.960" v="760"/>
          <ac:spMkLst>
            <pc:docMk/>
            <pc:sldMk cId="650317164" sldId="256"/>
            <ac:spMk id="31" creationId="{9B7AD9F6-8CE7-4299-8FC6-328F4DCD3FF9}"/>
          </ac:spMkLst>
        </pc:spChg>
        <pc:spChg chg="add del">
          <ac:chgData name="Elżbieta Panusch" userId="S::elzbieta.panusch@psp3gogolinpl.onmicrosoft.com::0261a4a7-c5df-4a58-a3cf-41a252272068" providerId="AD" clId="Web-{CFE0AAC8-4C01-45C7-8842-8ED5B6065B45}" dt="2020-12-09T14:29:04.960" v="760"/>
          <ac:spMkLst>
            <pc:docMk/>
            <pc:sldMk cId="650317164" sldId="256"/>
            <ac:spMk id="33" creationId="{82580482-BA80-420A-8A05-C58E97F26B21}"/>
          </ac:spMkLst>
        </pc:spChg>
        <pc:spChg chg="add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35" creationId="{AF2F604E-43BE-4DC3-B983-E071523364F8}"/>
          </ac:spMkLst>
        </pc:spChg>
        <pc:spChg chg="add">
          <ac:chgData name="Elżbieta Panusch" userId="S::elzbieta.panusch@psp3gogolinpl.onmicrosoft.com::0261a4a7-c5df-4a58-a3cf-41a252272068" providerId="AD" clId="Web-{CFE0AAC8-4C01-45C7-8842-8ED5B6065B45}" dt="2020-12-09T14:29:04.960" v="761"/>
          <ac:spMkLst>
            <pc:docMk/>
            <pc:sldMk cId="650317164" sldId="256"/>
            <ac:spMk id="37" creationId="{08C9B587-E65E-4B52-B37C-ABEBB6E87928}"/>
          </ac:spMkLst>
        </pc:spChg>
        <pc:picChg chg="add mod ord">
          <ac:chgData name="Elżbieta Panusch" userId="S::elzbieta.panusch@psp3gogolinpl.onmicrosoft.com::0261a4a7-c5df-4a58-a3cf-41a252272068" providerId="AD" clId="Web-{CFE0AAC8-4C01-45C7-8842-8ED5B6065B45}" dt="2020-12-09T14:29:04.960" v="760"/>
          <ac:picMkLst>
            <pc:docMk/>
            <pc:sldMk cId="650317164" sldId="256"/>
            <ac:picMk id="4" creationId="{3FAAB5CA-2CD8-4AC1-A4C4-E8A9C9CB40A9}"/>
          </ac:picMkLst>
        </pc:picChg>
        <pc:picChg chg="add del">
          <ac:chgData name="Elżbieta Panusch" userId="S::elzbieta.panusch@psp3gogolinpl.onmicrosoft.com::0261a4a7-c5df-4a58-a3cf-41a252272068" providerId="AD" clId="Web-{CFE0AAC8-4C01-45C7-8842-8ED5B6065B45}" dt="2020-12-09T14:00:41.680" v="36"/>
          <ac:picMkLst>
            <pc:docMk/>
            <pc:sldMk cId="650317164" sldId="256"/>
            <ac:picMk id="8" creationId="{9D01B3E5-85F4-41A9-A504-D5E6268DEC1D}"/>
          </ac:picMkLst>
        </pc:picChg>
        <pc:picChg chg="add del">
          <ac:chgData name="Elżbieta Panusch" userId="S::elzbieta.panusch@psp3gogolinpl.onmicrosoft.com::0261a4a7-c5df-4a58-a3cf-41a252272068" providerId="AD" clId="Web-{CFE0AAC8-4C01-45C7-8842-8ED5B6065B45}" dt="2020-12-09T13:58:21.363" v="25"/>
          <ac:picMkLst>
            <pc:docMk/>
            <pc:sldMk cId="650317164" sldId="256"/>
            <ac:picMk id="11" creationId="{9D01B3E5-85F4-41A9-A504-D5E6268DEC1D}"/>
          </ac:picMkLst>
        </pc:picChg>
        <pc:picChg chg="add del">
          <ac:chgData name="Elżbieta Panusch" userId="S::elzbieta.panusch@psp3gogolinpl.onmicrosoft.com::0261a4a7-c5df-4a58-a3cf-41a252272068" providerId="AD" clId="Web-{CFE0AAC8-4C01-45C7-8842-8ED5B6065B45}" dt="2020-12-09T14:14:34.608" v="284"/>
          <ac:picMkLst>
            <pc:docMk/>
            <pc:sldMk cId="650317164" sldId="256"/>
            <ac:picMk id="15" creationId="{9D01B3E5-85F4-41A9-A504-D5E6268DEC1D}"/>
          </ac:picMkLst>
        </pc:picChg>
      </pc:sldChg>
      <pc:sldChg chg="addSp delSp modSp new">
        <pc:chgData name="Elżbieta Panusch" userId="S::elzbieta.panusch@psp3gogolinpl.onmicrosoft.com::0261a4a7-c5df-4a58-a3cf-41a252272068" providerId="AD" clId="Web-{CFE0AAC8-4C01-45C7-8842-8ED5B6065B45}" dt="2020-12-09T14:20:49.665" v="656" actId="20577"/>
        <pc:sldMkLst>
          <pc:docMk/>
          <pc:sldMk cId="2101098806" sldId="257"/>
        </pc:sldMkLst>
        <pc:spChg chg="mod">
          <ac:chgData name="Elżbieta Panusch" userId="S::elzbieta.panusch@psp3gogolinpl.onmicrosoft.com::0261a4a7-c5df-4a58-a3cf-41a252272068" providerId="AD" clId="Web-{CFE0AAC8-4C01-45C7-8842-8ED5B6065B45}" dt="2020-12-09T14:14:22.702" v="281" actId="20577"/>
          <ac:spMkLst>
            <pc:docMk/>
            <pc:sldMk cId="2101098806" sldId="257"/>
            <ac:spMk id="2" creationId="{04B6D479-C0CD-4E74-9DA8-884F93B5A6A0}"/>
          </ac:spMkLst>
        </pc:spChg>
        <pc:spChg chg="del">
          <ac:chgData name="Elżbieta Panusch" userId="S::elzbieta.panusch@psp3gogolinpl.onmicrosoft.com::0261a4a7-c5df-4a58-a3cf-41a252272068" providerId="AD" clId="Web-{CFE0AAC8-4C01-45C7-8842-8ED5B6065B45}" dt="2020-12-09T13:59:04.255" v="32"/>
          <ac:spMkLst>
            <pc:docMk/>
            <pc:sldMk cId="2101098806" sldId="257"/>
            <ac:spMk id="3" creationId="{401D8F1D-6C54-4CC5-A10A-E1497A759B3B}"/>
          </ac:spMkLst>
        </pc:spChg>
        <pc:spChg chg="add del mod">
          <ac:chgData name="Elżbieta Panusch" userId="S::elzbieta.panusch@psp3gogolinpl.onmicrosoft.com::0261a4a7-c5df-4a58-a3cf-41a252272068" providerId="AD" clId="Web-{CFE0AAC8-4C01-45C7-8842-8ED5B6065B45}" dt="2020-12-09T14:00:06.226" v="35"/>
          <ac:spMkLst>
            <pc:docMk/>
            <pc:sldMk cId="2101098806" sldId="257"/>
            <ac:spMk id="6" creationId="{1796A57F-30A9-4B8C-8F24-10BDFE6AD0E0}"/>
          </ac:spMkLst>
        </pc:spChg>
        <pc:spChg chg="add mod">
          <ac:chgData name="Elżbieta Panusch" userId="S::elzbieta.panusch@psp3gogolinpl.onmicrosoft.com::0261a4a7-c5df-4a58-a3cf-41a252272068" providerId="AD" clId="Web-{CFE0AAC8-4C01-45C7-8842-8ED5B6065B45}" dt="2020-12-09T14:20:49.665" v="656" actId="20577"/>
          <ac:spMkLst>
            <pc:docMk/>
            <pc:sldMk cId="2101098806" sldId="257"/>
            <ac:spMk id="9" creationId="{87212AD0-52F3-4EA6-BF2F-8210E8ED1F85}"/>
          </ac:spMkLst>
        </pc:spChg>
        <pc:picChg chg="add del mod ord">
          <ac:chgData name="Elżbieta Panusch" userId="S::elzbieta.panusch@psp3gogolinpl.onmicrosoft.com::0261a4a7-c5df-4a58-a3cf-41a252272068" providerId="AD" clId="Web-{CFE0AAC8-4C01-45C7-8842-8ED5B6065B45}" dt="2020-12-09T13:59:22.256" v="34"/>
          <ac:picMkLst>
            <pc:docMk/>
            <pc:sldMk cId="2101098806" sldId="257"/>
            <ac:picMk id="4" creationId="{AF00CA22-6AAC-404A-A9D8-147CF6F7B779}"/>
          </ac:picMkLst>
        </pc:picChg>
        <pc:picChg chg="add del mod ord">
          <ac:chgData name="Elżbieta Panusch" userId="S::elzbieta.panusch@psp3gogolinpl.onmicrosoft.com::0261a4a7-c5df-4a58-a3cf-41a252272068" providerId="AD" clId="Web-{CFE0AAC8-4C01-45C7-8842-8ED5B6065B45}" dt="2020-12-09T14:00:56.415" v="37"/>
          <ac:picMkLst>
            <pc:docMk/>
            <pc:sldMk cId="2101098806" sldId="257"/>
            <ac:picMk id="7" creationId="{76E5999F-8232-4F9F-A9D8-BFB28B69BF0C}"/>
          </ac:picMkLst>
        </pc:picChg>
      </pc:sldChg>
      <pc:sldChg chg="modSp new">
        <pc:chgData name="Elżbieta Panusch" userId="S::elzbieta.panusch@psp3gogolinpl.onmicrosoft.com::0261a4a7-c5df-4a58-a3cf-41a252272068" providerId="AD" clId="Web-{CFE0AAC8-4C01-45C7-8842-8ED5B6065B45}" dt="2020-12-09T14:25:14.626" v="712" actId="20577"/>
        <pc:sldMkLst>
          <pc:docMk/>
          <pc:sldMk cId="2889483500" sldId="258"/>
        </pc:sldMkLst>
        <pc:spChg chg="mod">
          <ac:chgData name="Elżbieta Panusch" userId="S::elzbieta.panusch@psp3gogolinpl.onmicrosoft.com::0261a4a7-c5df-4a58-a3cf-41a252272068" providerId="AD" clId="Web-{CFE0AAC8-4C01-45C7-8842-8ED5B6065B45}" dt="2020-12-09T14:25:14.626" v="712" actId="20577"/>
          <ac:spMkLst>
            <pc:docMk/>
            <pc:sldMk cId="2889483500" sldId="258"/>
            <ac:spMk id="2" creationId="{E4A05935-B1CB-4BEC-936D-18C64EF0AD94}"/>
          </ac:spMkLst>
        </pc:spChg>
        <pc:spChg chg="mod">
          <ac:chgData name="Elżbieta Panusch" userId="S::elzbieta.panusch@psp3gogolinpl.onmicrosoft.com::0261a4a7-c5df-4a58-a3cf-41a252272068" providerId="AD" clId="Web-{CFE0AAC8-4C01-45C7-8842-8ED5B6065B45}" dt="2020-12-09T14:23:59.905" v="697" actId="20577"/>
          <ac:spMkLst>
            <pc:docMk/>
            <pc:sldMk cId="2889483500" sldId="258"/>
            <ac:spMk id="3" creationId="{41278EF9-07CD-4420-9149-1A6A6C757391}"/>
          </ac:spMkLst>
        </pc:spChg>
      </pc:sldChg>
      <pc:sldChg chg="modSp new">
        <pc:chgData name="Elżbieta Panusch" userId="S::elzbieta.panusch@psp3gogolinpl.onmicrosoft.com::0261a4a7-c5df-4a58-a3cf-41a252272068" providerId="AD" clId="Web-{CFE0AAC8-4C01-45C7-8842-8ED5B6065B45}" dt="2020-12-09T14:26:23.737" v="757" actId="20577"/>
        <pc:sldMkLst>
          <pc:docMk/>
          <pc:sldMk cId="3179280295" sldId="259"/>
        </pc:sldMkLst>
        <pc:spChg chg="mod">
          <ac:chgData name="Elżbieta Panusch" userId="S::elzbieta.panusch@psp3gogolinpl.onmicrosoft.com::0261a4a7-c5df-4a58-a3cf-41a252272068" providerId="AD" clId="Web-{CFE0AAC8-4C01-45C7-8842-8ED5B6065B45}" dt="2020-12-09T14:26:23.737" v="757" actId="20577"/>
          <ac:spMkLst>
            <pc:docMk/>
            <pc:sldMk cId="3179280295" sldId="259"/>
            <ac:spMk id="3" creationId="{E7CF74FB-E4CA-46FD-85F0-AEEC7042910C}"/>
          </ac:spMkLst>
        </pc:spChg>
      </pc:sldChg>
      <pc:sldChg chg="new">
        <pc:chgData name="Elżbieta Panusch" userId="S::elzbieta.panusch@psp3gogolinpl.onmicrosoft.com::0261a4a7-c5df-4a58-a3cf-41a252272068" providerId="AD" clId="Web-{CFE0AAC8-4C01-45C7-8842-8ED5B6065B45}" dt="2020-12-09T14:25:16.579" v="714"/>
        <pc:sldMkLst>
          <pc:docMk/>
          <pc:sldMk cId="408461379" sldId="260"/>
        </pc:sldMkLst>
      </pc:sldChg>
    </pc:docChg>
  </pc:docChgLst>
  <pc:docChgLst>
    <pc:chgData clId="Web-{CFE0AAC8-4C01-45C7-8842-8ED5B6065B45}"/>
    <pc:docChg chg="modSld">
      <pc:chgData name="" userId="" providerId="" clId="Web-{CFE0AAC8-4C01-45C7-8842-8ED5B6065B45}" dt="2020-12-09T13:56:39.689" v="24" actId="20577"/>
      <pc:docMkLst>
        <pc:docMk/>
      </pc:docMkLst>
      <pc:sldChg chg="modSp">
        <pc:chgData name="" userId="" providerId="" clId="Web-{CFE0AAC8-4C01-45C7-8842-8ED5B6065B45}" dt="2020-12-09T13:56:39.689" v="23" actId="20577"/>
        <pc:sldMkLst>
          <pc:docMk/>
          <pc:sldMk cId="650317164" sldId="256"/>
        </pc:sldMkLst>
        <pc:spChg chg="mod">
          <ac:chgData name="" userId="" providerId="" clId="Web-{CFE0AAC8-4C01-45C7-8842-8ED5B6065B45}" dt="2020-12-09T13:56:39.689" v="23" actId="20577"/>
          <ac:spMkLst>
            <pc:docMk/>
            <pc:sldMk cId="650317164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4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FAAB5CA-2CD8-4AC1-A4C4-E8A9C9CB40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39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40" name="Rectangle 4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pl-PL" sz="4800">
                <a:cs typeface="Calibri Light"/>
              </a:rPr>
              <a:t>"Coraz Bliżej Święta"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pPr algn="l"/>
            <a:endParaRPr lang="pl-PL" sz="2000"/>
          </a:p>
        </p:txBody>
      </p:sp>
      <p:sp>
        <p:nvSpPr>
          <p:cNvPr id="41" name="Rectangle 4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Rectangle 4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6D479-C0CD-4E74-9DA8-884F93B5A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en-US" sz="4000" dirty="0">
                <a:cs typeface="Calibri Light"/>
              </a:rPr>
              <a:t>Moja </a:t>
            </a:r>
            <a:r>
              <a:rPr lang="en-US" sz="4000" dirty="0" err="1">
                <a:cs typeface="Calibri Light"/>
              </a:rPr>
              <a:t>ulubiona</a:t>
            </a:r>
            <a:r>
              <a:rPr lang="en-US" sz="4000" dirty="0">
                <a:cs typeface="Calibri Light"/>
              </a:rPr>
              <a:t> </a:t>
            </a:r>
            <a:r>
              <a:rPr lang="en-US" sz="4000" dirty="0" err="1">
                <a:cs typeface="Calibri Light"/>
              </a:rPr>
              <a:t>piosenka</a:t>
            </a:r>
            <a:r>
              <a:rPr lang="en-US" sz="4000" dirty="0">
                <a:cs typeface="Calibri Light"/>
              </a:rPr>
              <a:t> </a:t>
            </a:r>
            <a:endParaRPr lang="en-US" sz="4000">
              <a:cs typeface="Calibri Light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9E5BFB76-59CB-476C-892D-D34FC01625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74" r="18456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105" name="Rectangle 104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212AD0-52F3-4EA6-BF2F-8210E8ED1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6" y="3351276"/>
            <a:ext cx="6272784" cy="28256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>
                <a:cs typeface="Calibri"/>
              </a:rPr>
              <a:t>Piosenka</a:t>
            </a:r>
            <a:r>
              <a:rPr lang="en-US" sz="2400" dirty="0">
                <a:cs typeface="Calibri"/>
              </a:rPr>
              <a:t> pod </a:t>
            </a:r>
            <a:r>
              <a:rPr lang="en-US" sz="2400" dirty="0" err="1">
                <a:cs typeface="Calibri"/>
              </a:rPr>
              <a:t>tytułem</a:t>
            </a:r>
            <a:r>
              <a:rPr lang="en-US" sz="2400" dirty="0">
                <a:cs typeface="Calibri"/>
              </a:rPr>
              <a:t> "</a:t>
            </a:r>
            <a:r>
              <a:rPr lang="en-US" sz="2400" dirty="0" err="1">
                <a:cs typeface="Calibri"/>
              </a:rPr>
              <a:t>Coraz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Bliżej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Święta</a:t>
            </a:r>
            <a:r>
              <a:rPr lang="en-US" sz="2400" dirty="0">
                <a:cs typeface="Calibri"/>
              </a:rPr>
              <a:t> " jest </a:t>
            </a:r>
            <a:r>
              <a:rPr lang="en-US" sz="2400" dirty="0" err="1">
                <a:cs typeface="Calibri"/>
              </a:rPr>
              <a:t>moją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ulubioną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piosenką</a:t>
            </a:r>
            <a:r>
              <a:rPr lang="en-US" sz="2400" dirty="0">
                <a:cs typeface="Calibri"/>
              </a:rPr>
              <a:t> </a:t>
            </a:r>
            <a:r>
              <a:rPr lang="pl-PL" sz="2400" dirty="0">
                <a:cs typeface="Calibri"/>
              </a:rPr>
              <a:t>b</a:t>
            </a:r>
            <a:r>
              <a:rPr lang="en-US" sz="2400" dirty="0" err="1">
                <a:cs typeface="Calibri"/>
              </a:rPr>
              <a:t>ożonarodzeniową</a:t>
            </a:r>
            <a:r>
              <a:rPr lang="en-US" sz="2400" dirty="0">
                <a:cs typeface="Calibri"/>
              </a:rPr>
              <a:t>.</a:t>
            </a:r>
            <a:r>
              <a:rPr lang="pl-PL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Podoba</a:t>
            </a:r>
            <a:r>
              <a:rPr lang="en-US" sz="2400" dirty="0">
                <a:cs typeface="Calibri"/>
              </a:rPr>
              <a:t> mi </a:t>
            </a:r>
            <a:r>
              <a:rPr lang="en-US" sz="2400" dirty="0" err="1">
                <a:cs typeface="Calibri"/>
              </a:rPr>
              <a:t>się</a:t>
            </a:r>
            <a:r>
              <a:rPr lang="pl-PL" sz="2400" dirty="0">
                <a:cs typeface="Calibri"/>
              </a:rPr>
              <a:t>,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ponieważ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gdy</a:t>
            </a:r>
            <a:r>
              <a:rPr lang="en-US" sz="2400" dirty="0">
                <a:cs typeface="Calibri"/>
              </a:rPr>
              <a:t> j</a:t>
            </a:r>
            <a:r>
              <a:rPr lang="pl-PL" sz="2400" dirty="0">
                <a:cs typeface="Calibri"/>
              </a:rPr>
              <a:t>ej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słucham</a:t>
            </a:r>
            <a:r>
              <a:rPr lang="pl-PL" sz="2400" dirty="0">
                <a:cs typeface="Calibri"/>
              </a:rPr>
              <a:t>,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czuję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magię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świąt</a:t>
            </a:r>
            <a:r>
              <a:rPr lang="en-US" sz="2400" dirty="0">
                <a:cs typeface="Calibri"/>
              </a:rPr>
              <a:t>. </a:t>
            </a:r>
            <a:r>
              <a:rPr lang="en-US" sz="2400" dirty="0" err="1">
                <a:cs typeface="Calibri"/>
              </a:rPr>
              <a:t>Słychać</a:t>
            </a:r>
            <a:r>
              <a:rPr lang="en-US" sz="2400" dirty="0">
                <a:cs typeface="Calibri"/>
              </a:rPr>
              <a:t> w </a:t>
            </a:r>
            <a:r>
              <a:rPr lang="en-US" sz="2400" dirty="0" err="1">
                <a:cs typeface="Calibri"/>
              </a:rPr>
              <a:t>niej</a:t>
            </a:r>
            <a:r>
              <a:rPr lang="en-US" sz="2400" dirty="0">
                <a:cs typeface="Calibri"/>
              </a:rPr>
              <a:t> </a:t>
            </a:r>
            <a:r>
              <a:rPr lang="en-US" sz="2400" dirty="0" err="1">
                <a:cs typeface="Calibri"/>
              </a:rPr>
              <a:t>dzwony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sań</a:t>
            </a:r>
            <a:r>
              <a:rPr lang="en-US" sz="2400" dirty="0">
                <a:cs typeface="Calibri"/>
              </a:rPr>
              <a:t>. </a:t>
            </a:r>
            <a:r>
              <a:rPr lang="en-US" sz="2400" dirty="0" err="1">
                <a:cs typeface="Calibri"/>
              </a:rPr>
              <a:t>Piosenka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opowiada</a:t>
            </a:r>
            <a:r>
              <a:rPr lang="en-US" sz="2400" dirty="0">
                <a:cs typeface="Calibri"/>
              </a:rPr>
              <a:t> o </a:t>
            </a:r>
            <a:r>
              <a:rPr lang="en-US" sz="2400" dirty="0" err="1">
                <a:cs typeface="Calibri"/>
              </a:rPr>
              <a:t>świętach</a:t>
            </a:r>
            <a:r>
              <a:rPr lang="en-US" sz="2400" dirty="0">
                <a:cs typeface="Calibri"/>
              </a:rPr>
              <a:t>. </a:t>
            </a:r>
            <a:r>
              <a:rPr lang="en-US" sz="2400" dirty="0" err="1">
                <a:cs typeface="Calibri"/>
              </a:rPr>
              <a:t>Muzyka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i</a:t>
            </a:r>
            <a:r>
              <a:rPr lang="en-US" sz="2400" dirty="0">
                <a:cs typeface="Calibri"/>
              </a:rPr>
              <a:t> </a:t>
            </a:r>
            <a:r>
              <a:rPr lang="en-US" sz="2400" dirty="0" err="1">
                <a:cs typeface="Calibri"/>
              </a:rPr>
              <a:t>słowa</a:t>
            </a:r>
            <a:r>
              <a:rPr lang="en-US" sz="2400" dirty="0">
                <a:cs typeface="Calibri"/>
              </a:rPr>
              <a:t> </a:t>
            </a:r>
            <a:r>
              <a:rPr lang="en-US" sz="2400" dirty="0" err="1">
                <a:cs typeface="Calibri"/>
              </a:rPr>
              <a:t>wprowadzają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ludzi</a:t>
            </a:r>
            <a:r>
              <a:rPr lang="en-US" sz="2400" dirty="0">
                <a:cs typeface="Calibri"/>
              </a:rPr>
              <a:t> w </a:t>
            </a:r>
            <a:r>
              <a:rPr lang="en-US" sz="2400" dirty="0" err="1">
                <a:cs typeface="Calibri"/>
              </a:rPr>
              <a:t>świąteczny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nastrój</a:t>
            </a:r>
            <a:r>
              <a:rPr lang="en-US" sz="2400" dirty="0">
                <a:cs typeface="Calibri"/>
              </a:rPr>
              <a:t>. </a:t>
            </a:r>
            <a:r>
              <a:rPr lang="en-US" sz="2400" dirty="0" err="1">
                <a:cs typeface="Calibri"/>
              </a:rPr>
              <a:t>Piosenka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wywołuje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uśmiech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na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naszej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twarzy</a:t>
            </a:r>
            <a:r>
              <a:rPr lang="en-US" sz="2400" dirty="0">
                <a:cs typeface="Calibri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101098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BE3404-B24A-4E61-8888-73E02BFDA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 err="1">
                <a:cs typeface="Calibri Light"/>
              </a:rPr>
              <a:t>Wykonawca</a:t>
            </a:r>
            <a:r>
              <a:rPr lang="en-US" sz="5400" dirty="0">
                <a:cs typeface="Calibri Light"/>
              </a:rPr>
              <a:t> </a:t>
            </a:r>
            <a:endParaRPr lang="en-US" sz="5400" dirty="0"/>
          </a:p>
        </p:txBody>
      </p:sp>
      <p:sp>
        <p:nvSpPr>
          <p:cNvPr id="1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A79D0-8087-41AE-8BFC-1EB80A089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dirty="0" err="1">
                <a:cs typeface="Calibri"/>
              </a:rPr>
              <a:t>Piosenk</a:t>
            </a:r>
            <a:r>
              <a:rPr lang="pl-PL" sz="2200" dirty="0">
                <a:cs typeface="Calibri"/>
              </a:rPr>
              <a:t>ę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wykonuje</a:t>
            </a:r>
            <a:r>
              <a:rPr lang="en-US" sz="2200" dirty="0">
                <a:cs typeface="Calibri"/>
              </a:rPr>
              <a:t> Margaret.</a:t>
            </a:r>
          </a:p>
          <a:p>
            <a:pPr marL="0" indent="0">
              <a:buNone/>
            </a:pPr>
            <a:r>
              <a:rPr lang="en-US" sz="2200" dirty="0">
                <a:cs typeface="Calibri"/>
              </a:rPr>
              <a:t>Margaret - </a:t>
            </a:r>
            <a:r>
              <a:rPr lang="en-US" sz="2200" dirty="0" err="1">
                <a:cs typeface="Calibri"/>
              </a:rPr>
              <a:t>polska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piosenkarka</a:t>
            </a:r>
            <a:r>
              <a:rPr lang="en-US" sz="2200" dirty="0">
                <a:ea typeface="+mn-lt"/>
                <a:cs typeface="+mn-lt"/>
              </a:rPr>
              <a:t>, </a:t>
            </a:r>
            <a:r>
              <a:rPr lang="en-US" sz="2200" dirty="0" err="1">
                <a:ea typeface="+mn-lt"/>
                <a:cs typeface="+mn-lt"/>
              </a:rPr>
              <a:t>kompozytorka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i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autorka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tekstów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piosenek</a:t>
            </a:r>
            <a:r>
              <a:rPr lang="en-US" sz="2200" dirty="0">
                <a:ea typeface="+mn-lt"/>
                <a:cs typeface="+mn-lt"/>
              </a:rPr>
              <a:t>, z </a:t>
            </a:r>
            <a:r>
              <a:rPr lang="en-US" sz="2200" dirty="0" err="1">
                <a:ea typeface="+mn-lt"/>
                <a:cs typeface="+mn-lt"/>
              </a:rPr>
              <a:t>wykształcenia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projektantka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mody</a:t>
            </a:r>
            <a:r>
              <a:rPr lang="en-US" sz="2200" dirty="0">
                <a:ea typeface="+mn-lt"/>
                <a:cs typeface="+mn-lt"/>
              </a:rPr>
              <a:t>.</a:t>
            </a:r>
            <a:endParaRPr lang="en-US" sz="2200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2EB6DC5-3814-4FA3-8D58-DDD44F52F2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20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846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B3746622-92E2-48D6-A210-82E960FA0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75B46F-FCFA-410E-93D4-A95D3E03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 err="1">
                <a:solidFill>
                  <a:srgbClr val="FFFFFF"/>
                </a:solidFill>
              </a:rPr>
              <a:t>Źródła</a:t>
            </a:r>
            <a:r>
              <a:rPr lang="en-US" sz="5200" dirty="0">
                <a:solidFill>
                  <a:srgbClr val="FFFFFF"/>
                </a:solidFill>
              </a:rPr>
              <a:t>:</a:t>
            </a:r>
            <a:br>
              <a:rPr lang="en-US" sz="5200" dirty="0"/>
            </a:br>
            <a:r>
              <a:rPr lang="en-US" sz="5200" dirty="0">
                <a:solidFill>
                  <a:srgbClr val="FFFFFF"/>
                </a:solidFill>
              </a:rPr>
              <a:t>- Wikipedia</a:t>
            </a:r>
            <a:r>
              <a:rPr lang="pl-PL" sz="5200" dirty="0">
                <a:solidFill>
                  <a:srgbClr val="FFFFFF"/>
                </a:solidFill>
              </a:rPr>
              <a:t>,</a:t>
            </a:r>
            <a:br>
              <a:rPr lang="en-US" sz="5200" dirty="0">
                <a:solidFill>
                  <a:srgbClr val="FFFFFF"/>
                </a:solidFill>
              </a:rPr>
            </a:br>
            <a:r>
              <a:rPr lang="en-US" sz="5200" dirty="0">
                <a:solidFill>
                  <a:srgbClr val="FFFFFF"/>
                </a:solidFill>
              </a:rPr>
              <a:t>  -</a:t>
            </a:r>
            <a:r>
              <a:rPr lang="en-US" sz="5200" dirty="0">
                <a:solidFill>
                  <a:srgbClr val="FFFFFF"/>
                </a:solidFill>
                <a:cs typeface="Calibri Light"/>
              </a:rPr>
              <a:t> </a:t>
            </a:r>
            <a:r>
              <a:rPr lang="pl-PL" sz="5200" dirty="0">
                <a:solidFill>
                  <a:srgbClr val="FFFFFF"/>
                </a:solidFill>
                <a:cs typeface="Calibri Light"/>
              </a:rPr>
              <a:t>g</a:t>
            </a:r>
            <a:r>
              <a:rPr lang="en-US" sz="5200" dirty="0" err="1">
                <a:solidFill>
                  <a:srgbClr val="FFFFFF"/>
                </a:solidFill>
                <a:cs typeface="Calibri Light"/>
              </a:rPr>
              <a:t>aleria</a:t>
            </a:r>
            <a:r>
              <a:rPr lang="en-US" sz="5200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pl-PL" sz="5200" dirty="0">
                <a:solidFill>
                  <a:srgbClr val="FFFFFF"/>
                </a:solidFill>
                <a:cs typeface="Calibri Light"/>
              </a:rPr>
              <a:t>G</a:t>
            </a:r>
            <a:r>
              <a:rPr lang="en-US" sz="5200">
                <a:solidFill>
                  <a:srgbClr val="FFFFFF"/>
                </a:solidFill>
                <a:cs typeface="Calibri Light"/>
              </a:rPr>
              <a:t>oogle</a:t>
            </a:r>
            <a:r>
              <a:rPr lang="en-US" sz="5200" dirty="0">
                <a:solidFill>
                  <a:srgbClr val="FFFFFF"/>
                </a:solidFill>
                <a:cs typeface="Calibri Light"/>
              </a:rPr>
              <a:t>      </a:t>
            </a:r>
            <a:br>
              <a:rPr lang="en-US" sz="5200" dirty="0"/>
            </a:br>
            <a:endParaRPr lang="en-US" sz="5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50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D1878FC0B6C74883E02DFA194D8C46" ma:contentTypeVersion="9" ma:contentTypeDescription="Utwórz nowy dokument." ma:contentTypeScope="" ma:versionID="095b0f21bdad94799c028150771dc10e">
  <xsd:schema xmlns:xsd="http://www.w3.org/2001/XMLSchema" xmlns:xs="http://www.w3.org/2001/XMLSchema" xmlns:p="http://schemas.microsoft.com/office/2006/metadata/properties" xmlns:ns2="7c4de973-c085-4621-8d69-cc1b0780153e" targetNamespace="http://schemas.microsoft.com/office/2006/metadata/properties" ma:root="true" ma:fieldsID="27f744369701cd63179dac6cee337d18" ns2:_="">
    <xsd:import namespace="7c4de973-c085-4621-8d69-cc1b0780153e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de973-c085-4621-8d69-cc1b0780153e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7c4de973-c085-4621-8d69-cc1b0780153e" xsi:nil="true"/>
  </documentManagement>
</p:properties>
</file>

<file path=customXml/itemProps1.xml><?xml version="1.0" encoding="utf-8"?>
<ds:datastoreItem xmlns:ds="http://schemas.openxmlformats.org/officeDocument/2006/customXml" ds:itemID="{3EF3FDB9-B793-4246-B344-70CF44F96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de973-c085-4621-8d69-cc1b07801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716A89-4412-47BE-B874-1D8E6624B2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4DFF88-936C-4997-8D7D-FF5298BF965B}">
  <ds:schemaRefs>
    <ds:schemaRef ds:uri="http://schemas.microsoft.com/office/2006/metadata/properties"/>
    <ds:schemaRef ds:uri="http://schemas.microsoft.com/office/infopath/2007/PartnerControls"/>
    <ds:schemaRef ds:uri="7c4de973-c085-4621-8d69-cc1b0780153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116</Words>
  <Application>Microsoft Office PowerPoint</Application>
  <PresentationFormat>Panoramiczny</PresentationFormat>
  <Paragraphs>7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"Coraz Bliżej Święta"</vt:lpstr>
      <vt:lpstr>Moja ulubiona piosenka </vt:lpstr>
      <vt:lpstr>Wykonawca </vt:lpstr>
      <vt:lpstr>Źródła: - Wikipedia,   - galeria Google     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"Coraz Bliżej Święta"</dc:title>
  <dc:creator/>
  <cp:lastModifiedBy>Dominika</cp:lastModifiedBy>
  <cp:revision>256</cp:revision>
  <dcterms:created xsi:type="dcterms:W3CDTF">2020-12-09T13:56:25Z</dcterms:created>
  <dcterms:modified xsi:type="dcterms:W3CDTF">2020-12-17T12:04:33Z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0x010100FED1878FC0B6C74883E02DFA194D8C46</vt:lpwstr>
  </property>
  <property fmtid="{D5CDD505-2E9C-101B-9397-08002B2CF9AE}" pid="3" name="Order">
    <vt:r8>2000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