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56" r:id="rId5"/>
    <p:sldId id="259" r:id="rId6"/>
    <p:sldId id="258" r:id="rId7"/>
    <p:sldId id="260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5F6CA0-37BD-4FA0-94EB-E60D7E879652}" v="1" dt="2020-12-10T13:35:54.314"/>
    <p1510:client id="{9D83BA05-726E-491C-9015-A365495CB8A2}" v="624" dt="2020-12-09T16:20:57.3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a Lis" userId="S::natalia.lis@psp3gogolinpl.onmicrosoft.com::714b7162-1cc9-439d-8025-eaba01773791" providerId="AD" clId="Web-{9D83BA05-726E-491C-9015-A365495CB8A2}"/>
    <pc:docChg chg="addSld delSld modSld addMainMaster delMainMaster">
      <pc:chgData name="Natalia Lis" userId="S::natalia.lis@psp3gogolinpl.onmicrosoft.com::714b7162-1cc9-439d-8025-eaba01773791" providerId="AD" clId="Web-{9D83BA05-726E-491C-9015-A365495CB8A2}" dt="2020-12-09T16:20:57.365" v="636" actId="14100"/>
      <pc:docMkLst>
        <pc:docMk/>
      </pc:docMkLst>
      <pc:sldChg chg="addSp modSp mod setBg modClrScheme chgLayout">
        <pc:chgData name="Natalia Lis" userId="S::natalia.lis@psp3gogolinpl.onmicrosoft.com::714b7162-1cc9-439d-8025-eaba01773791" providerId="AD" clId="Web-{9D83BA05-726E-491C-9015-A365495CB8A2}" dt="2020-12-09T15:41:42.150" v="363" actId="20577"/>
        <pc:sldMkLst>
          <pc:docMk/>
          <pc:sldMk cId="650317164" sldId="256"/>
        </pc:sldMkLst>
        <pc:spChg chg="mod">
          <ac:chgData name="Natalia Lis" userId="S::natalia.lis@psp3gogolinpl.onmicrosoft.com::714b7162-1cc9-439d-8025-eaba01773791" providerId="AD" clId="Web-{9D83BA05-726E-491C-9015-A365495CB8A2}" dt="2020-12-09T14:37:46.736" v="49" actId="20577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Natalia Lis" userId="S::natalia.lis@psp3gogolinpl.onmicrosoft.com::714b7162-1cc9-439d-8025-eaba01773791" providerId="AD" clId="Web-{9D83BA05-726E-491C-9015-A365495CB8A2}" dt="2020-12-09T15:41:42.150" v="363" actId="20577"/>
          <ac:spMkLst>
            <pc:docMk/>
            <pc:sldMk cId="650317164" sldId="256"/>
            <ac:spMk id="3" creationId="{00000000-0000-0000-0000-000000000000}"/>
          </ac:spMkLst>
        </pc:spChg>
        <pc:spChg chg="add">
          <ac:chgData name="Natalia Lis" userId="S::natalia.lis@psp3gogolinpl.onmicrosoft.com::714b7162-1cc9-439d-8025-eaba01773791" providerId="AD" clId="Web-{9D83BA05-726E-491C-9015-A365495CB8A2}" dt="2020-12-09T14:36:53.845" v="0"/>
          <ac:spMkLst>
            <pc:docMk/>
            <pc:sldMk cId="650317164" sldId="256"/>
            <ac:spMk id="8" creationId="{BE9D3906-2326-41A8-81ED-03D3A38FB517}"/>
          </ac:spMkLst>
        </pc:spChg>
        <pc:spChg chg="add">
          <ac:chgData name="Natalia Lis" userId="S::natalia.lis@psp3gogolinpl.onmicrosoft.com::714b7162-1cc9-439d-8025-eaba01773791" providerId="AD" clId="Web-{9D83BA05-726E-491C-9015-A365495CB8A2}" dt="2020-12-09T14:36:53.845" v="0"/>
          <ac:spMkLst>
            <pc:docMk/>
            <pc:sldMk cId="650317164" sldId="256"/>
            <ac:spMk id="10" creationId="{A98FDB75-8534-4735-AF49-9D2EAF7DCA5E}"/>
          </ac:spMkLst>
        </pc:spChg>
        <pc:spChg chg="add">
          <ac:chgData name="Natalia Lis" userId="S::natalia.lis@psp3gogolinpl.onmicrosoft.com::714b7162-1cc9-439d-8025-eaba01773791" providerId="AD" clId="Web-{9D83BA05-726E-491C-9015-A365495CB8A2}" dt="2020-12-09T14:36:53.845" v="0"/>
          <ac:spMkLst>
            <pc:docMk/>
            <pc:sldMk cId="650317164" sldId="256"/>
            <ac:spMk id="12" creationId="{4C4EF532-641A-4CC5-A071-83BEEC207A53}"/>
          </ac:spMkLst>
        </pc:spChg>
        <pc:cxnChg chg="add">
          <ac:chgData name="Natalia Lis" userId="S::natalia.lis@psp3gogolinpl.onmicrosoft.com::714b7162-1cc9-439d-8025-eaba01773791" providerId="AD" clId="Web-{9D83BA05-726E-491C-9015-A365495CB8A2}" dt="2020-12-09T14:36:53.845" v="0"/>
          <ac:cxnSpMkLst>
            <pc:docMk/>
            <pc:sldMk cId="650317164" sldId="256"/>
            <ac:cxnSpMk id="14" creationId="{13280B82-CD55-43FD-92C4-F05E2A8D1367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4:36:53.845" v="0"/>
          <ac:cxnSpMkLst>
            <pc:docMk/>
            <pc:sldMk cId="650317164" sldId="256"/>
            <ac:cxnSpMk id="16" creationId="{B0A4F542-D561-4AFB-8321-EB900BAF0A0E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4:36:53.845" v="0"/>
          <ac:cxnSpMkLst>
            <pc:docMk/>
            <pc:sldMk cId="650317164" sldId="256"/>
            <ac:cxnSpMk id="18" creationId="{A4D9248B-0006-4BFE-8110-40C16E45C0AC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4:36:53.845" v="0"/>
          <ac:cxnSpMkLst>
            <pc:docMk/>
            <pc:sldMk cId="650317164" sldId="256"/>
            <ac:cxnSpMk id="20" creationId="{14C10EA2-1BD8-4267-AA7D-AB8CCA53C3D7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4:36:53.845" v="0"/>
          <ac:cxnSpMkLst>
            <pc:docMk/>
            <pc:sldMk cId="650317164" sldId="256"/>
            <ac:cxnSpMk id="22" creationId="{3B04B14B-9533-46E5-A48D-58ECB1B40B49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4:36:53.845" v="0"/>
          <ac:cxnSpMkLst>
            <pc:docMk/>
            <pc:sldMk cId="650317164" sldId="256"/>
            <ac:cxnSpMk id="24" creationId="{F521483B-CE28-412B-9C71-9BE081E9DCE3}"/>
          </ac:cxnSpMkLst>
        </pc:cxnChg>
      </pc:sldChg>
      <pc:sldChg chg="addSp delSp modSp new del mod setBg modClrScheme delDesignElem chgLayout">
        <pc:chgData name="Natalia Lis" userId="S::natalia.lis@psp3gogolinpl.onmicrosoft.com::714b7162-1cc9-439d-8025-eaba01773791" providerId="AD" clId="Web-{9D83BA05-726E-491C-9015-A365495CB8A2}" dt="2020-12-09T16:04:50.551" v="484"/>
        <pc:sldMkLst>
          <pc:docMk/>
          <pc:sldMk cId="1136811513" sldId="257"/>
        </pc:sldMkLst>
        <pc:spChg chg="mod ord">
          <ac:chgData name="Natalia Lis" userId="S::natalia.lis@psp3gogolinpl.onmicrosoft.com::714b7162-1cc9-439d-8025-eaba01773791" providerId="AD" clId="Web-{9D83BA05-726E-491C-9015-A365495CB8A2}" dt="2020-12-09T16:04:38.691" v="483"/>
          <ac:spMkLst>
            <pc:docMk/>
            <pc:sldMk cId="1136811513" sldId="257"/>
            <ac:spMk id="2" creationId="{434A6FB2-2826-4DCC-8E32-A7C51191AAC6}"/>
          </ac:spMkLst>
        </pc:spChg>
        <pc:spChg chg="mod ord">
          <ac:chgData name="Natalia Lis" userId="S::natalia.lis@psp3gogolinpl.onmicrosoft.com::714b7162-1cc9-439d-8025-eaba01773791" providerId="AD" clId="Web-{9D83BA05-726E-491C-9015-A365495CB8A2}" dt="2020-12-09T16:04:38.691" v="483"/>
          <ac:spMkLst>
            <pc:docMk/>
            <pc:sldMk cId="1136811513" sldId="257"/>
            <ac:spMk id="3" creationId="{5899A598-D39C-45A0-ACA3-BB79E2FCA831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2:41.334" v="379"/>
          <ac:spMkLst>
            <pc:docMk/>
            <pc:sldMk cId="1136811513" sldId="257"/>
            <ac:spMk id="5" creationId="{81775E6C-9FE7-4AE4-ABE7-2568D95DEAE0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2:41.334" v="379"/>
          <ac:spMkLst>
            <pc:docMk/>
            <pc:sldMk cId="1136811513" sldId="257"/>
            <ac:spMk id="6" creationId="{8AAE0423-BDD0-446E-8E7E-AD39C661C917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2:38.600" v="377"/>
          <ac:spMkLst>
            <pc:docMk/>
            <pc:sldMk cId="1136811513" sldId="257"/>
            <ac:spMk id="8" creationId="{81775E6C-9FE7-4AE4-ABE7-2568D95DEAE0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2:38.600" v="377"/>
          <ac:spMkLst>
            <pc:docMk/>
            <pc:sldMk cId="1136811513" sldId="257"/>
            <ac:spMk id="10" creationId="{8CECB99A-E2AB-482F-A307-48795531018B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2:44.193" v="381"/>
          <ac:spMkLst>
            <pc:docMk/>
            <pc:sldMk cId="1136811513" sldId="257"/>
            <ac:spMk id="11" creationId="{81775E6C-9FE7-4AE4-ABE7-2568D95DEAE0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2:44.193" v="381"/>
          <ac:spMkLst>
            <pc:docMk/>
            <pc:sldMk cId="1136811513" sldId="257"/>
            <ac:spMk id="13" creationId="{8CECB99A-E2AB-482F-A307-48795531018B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2:49.959" v="383"/>
          <ac:spMkLst>
            <pc:docMk/>
            <pc:sldMk cId="1136811513" sldId="257"/>
            <ac:spMk id="17" creationId="{81775E6C-9FE7-4AE4-ABE7-2568D95DEAE0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2:49.959" v="383"/>
          <ac:spMkLst>
            <pc:docMk/>
            <pc:sldMk cId="1136811513" sldId="257"/>
            <ac:spMk id="19" creationId="{6F1D8699-067D-4768-9F87-3E302B3797BC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2:52.741" v="385"/>
          <ac:spMkLst>
            <pc:docMk/>
            <pc:sldMk cId="1136811513" sldId="257"/>
            <ac:spMk id="25" creationId="{81775E6C-9FE7-4AE4-ABE7-2568D95DEAE0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2:52.741" v="385"/>
          <ac:spMkLst>
            <pc:docMk/>
            <pc:sldMk cId="1136811513" sldId="257"/>
            <ac:spMk id="26" creationId="{C161622E-3A00-40AA-904E-B75E5910B141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2:57.225" v="387"/>
          <ac:spMkLst>
            <pc:docMk/>
            <pc:sldMk cId="1136811513" sldId="257"/>
            <ac:spMk id="32" creationId="{81775E6C-9FE7-4AE4-ABE7-2568D95DEAE0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2:57.225" v="387"/>
          <ac:spMkLst>
            <pc:docMk/>
            <pc:sldMk cId="1136811513" sldId="257"/>
            <ac:spMk id="33" creationId="{6F1D8699-067D-4768-9F87-3E302B3797BC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7:54.324" v="390"/>
          <ac:spMkLst>
            <pc:docMk/>
            <pc:sldMk cId="1136811513" sldId="257"/>
            <ac:spMk id="40" creationId="{81775E6C-9FE7-4AE4-ABE7-2568D95DEAE0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7:54.324" v="390"/>
          <ac:spMkLst>
            <pc:docMk/>
            <pc:sldMk cId="1136811513" sldId="257"/>
            <ac:spMk id="41" creationId="{6F1D8699-067D-4768-9F87-3E302B3797BC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9:20.716" v="399"/>
          <ac:spMkLst>
            <pc:docMk/>
            <pc:sldMk cId="1136811513" sldId="257"/>
            <ac:spMk id="48" creationId="{3FA49195-69EB-4E39-A68A-C232E2D03EF8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9:20.716" v="399"/>
          <ac:spMkLst>
            <pc:docMk/>
            <pc:sldMk cId="1136811513" sldId="257"/>
            <ac:spMk id="49" creationId="{9A92F9DC-743D-47E7-A019-EE09540FB7B1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5:59:08.794" v="397"/>
          <ac:spMkLst>
            <pc:docMk/>
            <pc:sldMk cId="1136811513" sldId="257"/>
            <ac:spMk id="52" creationId="{8B2BAECB-35E2-4DD9-8B8C-22D215DD0C10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6:04:38.691" v="483"/>
          <ac:spMkLst>
            <pc:docMk/>
            <pc:sldMk cId="1136811513" sldId="257"/>
            <ac:spMk id="65" creationId="{81775E6C-9FE7-4AE4-ABE7-2568D95DEAE0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6:04:38.691" v="483"/>
          <ac:spMkLst>
            <pc:docMk/>
            <pc:sldMk cId="1136811513" sldId="257"/>
            <ac:spMk id="66" creationId="{6F1D8699-067D-4768-9F87-3E302B3797BC}"/>
          </ac:spMkLst>
        </pc:spChg>
        <pc:spChg chg="add">
          <ac:chgData name="Natalia Lis" userId="S::natalia.lis@psp3gogolinpl.onmicrosoft.com::714b7162-1cc9-439d-8025-eaba01773791" providerId="AD" clId="Web-{9D83BA05-726E-491C-9015-A365495CB8A2}" dt="2020-12-09T16:04:38.691" v="483"/>
          <ac:spMkLst>
            <pc:docMk/>
            <pc:sldMk cId="1136811513" sldId="257"/>
            <ac:spMk id="75" creationId="{A221245A-B93D-45A8-B0FA-EC2AEE26EAB1}"/>
          </ac:spMkLst>
        </pc:spChg>
        <pc:spChg chg="add">
          <ac:chgData name="Natalia Lis" userId="S::natalia.lis@psp3gogolinpl.onmicrosoft.com::714b7162-1cc9-439d-8025-eaba01773791" providerId="AD" clId="Web-{9D83BA05-726E-491C-9015-A365495CB8A2}" dt="2020-12-09T16:04:38.691" v="483"/>
          <ac:spMkLst>
            <pc:docMk/>
            <pc:sldMk cId="1136811513" sldId="257"/>
            <ac:spMk id="76" creationId="{A60A95D1-194E-4E4E-8C67-30F91F8E76D9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6:04:38.675" v="482"/>
          <ac:spMkLst>
            <pc:docMk/>
            <pc:sldMk cId="1136811513" sldId="257"/>
            <ac:spMk id="78" creationId="{82950D9A-4705-4314-961A-4F88B2CE412D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6:04:38.675" v="482"/>
          <ac:spMkLst>
            <pc:docMk/>
            <pc:sldMk cId="1136811513" sldId="257"/>
            <ac:spMk id="80" creationId="{B13969F2-ED52-4E5C-B3FC-01E01B8B9FBC}"/>
          </ac:spMkLst>
        </pc:spChg>
        <pc:picChg chg="add del mod ord">
          <ac:chgData name="Natalia Lis" userId="S::natalia.lis@psp3gogolinpl.onmicrosoft.com::714b7162-1cc9-439d-8025-eaba01773791" providerId="AD" clId="Web-{9D83BA05-726E-491C-9015-A365495CB8A2}" dt="2020-12-09T15:58:43.341" v="391"/>
          <ac:picMkLst>
            <pc:docMk/>
            <pc:sldMk cId="1136811513" sldId="257"/>
            <ac:picMk id="4" creationId="{9A94962B-4738-4AF4-9A25-A93D55BABF64}"/>
          </ac:picMkLst>
        </pc:picChg>
        <pc:picChg chg="add mod ord">
          <ac:chgData name="Natalia Lis" userId="S::natalia.lis@psp3gogolinpl.onmicrosoft.com::714b7162-1cc9-439d-8025-eaba01773791" providerId="AD" clId="Web-{9D83BA05-726E-491C-9015-A365495CB8A2}" dt="2020-12-09T16:04:38.691" v="483"/>
          <ac:picMkLst>
            <pc:docMk/>
            <pc:sldMk cId="1136811513" sldId="257"/>
            <ac:picMk id="73" creationId="{2DF719F7-C107-4764-B166-7CEDC98A1CD8}"/>
          </ac:picMkLst>
        </pc:picChg>
        <pc:cxnChg chg="add del">
          <ac:chgData name="Natalia Lis" userId="S::natalia.lis@psp3gogolinpl.onmicrosoft.com::714b7162-1cc9-439d-8025-eaba01773791" providerId="AD" clId="Web-{9D83BA05-726E-491C-9015-A365495CB8A2}" dt="2020-12-09T15:52:41.334" v="379"/>
          <ac:cxnSpMkLst>
            <pc:docMk/>
            <pc:sldMk cId="1136811513" sldId="257"/>
            <ac:cxnSpMk id="7" creationId="{1F4B48C8-2A0F-488D-AD2B-8302238506AD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41.334" v="379"/>
          <ac:cxnSpMkLst>
            <pc:docMk/>
            <pc:sldMk cId="1136811513" sldId="257"/>
            <ac:cxnSpMk id="9" creationId="{C6BEB5BD-6C08-40C8-8912-A7FAB7C45A92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38.600" v="377"/>
          <ac:cxnSpMkLst>
            <pc:docMk/>
            <pc:sldMk cId="1136811513" sldId="257"/>
            <ac:cxnSpMk id="12" creationId="{A3B4C179-2540-4304-9C9C-2AAAA53EFDC7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38.600" v="377"/>
          <ac:cxnSpMkLst>
            <pc:docMk/>
            <pc:sldMk cId="1136811513" sldId="257"/>
            <ac:cxnSpMk id="14" creationId="{7A364443-B44B-44C9-B8C4-AED23CB62151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44.193" v="381"/>
          <ac:cxnSpMkLst>
            <pc:docMk/>
            <pc:sldMk cId="1136811513" sldId="257"/>
            <ac:cxnSpMk id="15" creationId="{E8A66062-E0FE-4EE7-9840-EC05B87ACF47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44.193" v="381"/>
          <ac:cxnSpMkLst>
            <pc:docMk/>
            <pc:sldMk cId="1136811513" sldId="257"/>
            <ac:cxnSpMk id="16" creationId="{A3B4C179-2540-4304-9C9C-2AAAA53EFDC7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49.959" v="383"/>
          <ac:cxnSpMkLst>
            <pc:docMk/>
            <pc:sldMk cId="1136811513" sldId="257"/>
            <ac:cxnSpMk id="18" creationId="{384CA14D-52DC-4F3C-A1CE-235B99A179A8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49.959" v="383"/>
          <ac:cxnSpMkLst>
            <pc:docMk/>
            <pc:sldMk cId="1136811513" sldId="257"/>
            <ac:cxnSpMk id="20" creationId="{A3B4C179-2540-4304-9C9C-2AAAA53EFDC7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49.959" v="383"/>
          <ac:cxnSpMkLst>
            <pc:docMk/>
            <pc:sldMk cId="1136811513" sldId="257"/>
            <ac:cxnSpMk id="21" creationId="{E8A66062-E0FE-4EE7-9840-EC05B87ACF47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49.959" v="383"/>
          <ac:cxnSpMkLst>
            <pc:docMk/>
            <pc:sldMk cId="1136811513" sldId="257"/>
            <ac:cxnSpMk id="22" creationId="{C5950BAB-F521-4A52-A263-D105789771E6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49.959" v="383"/>
          <ac:cxnSpMkLst>
            <pc:docMk/>
            <pc:sldMk cId="1136811513" sldId="257"/>
            <ac:cxnSpMk id="23" creationId="{7A364443-B44B-44C9-B8C4-AED23CB62151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49.959" v="383"/>
          <ac:cxnSpMkLst>
            <pc:docMk/>
            <pc:sldMk cId="1136811513" sldId="257"/>
            <ac:cxnSpMk id="24" creationId="{B3087726-EFA7-48B6-8527-80902BB5587C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52.741" v="385"/>
          <ac:cxnSpMkLst>
            <pc:docMk/>
            <pc:sldMk cId="1136811513" sldId="257"/>
            <ac:cxnSpMk id="27" creationId="{7A364443-B44B-44C9-B8C4-AED23CB62151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52.741" v="385"/>
          <ac:cxnSpMkLst>
            <pc:docMk/>
            <pc:sldMk cId="1136811513" sldId="257"/>
            <ac:cxnSpMk id="28" creationId="{A3B4C179-2540-4304-9C9C-2AAAA53EFDC7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52.741" v="385"/>
          <ac:cxnSpMkLst>
            <pc:docMk/>
            <pc:sldMk cId="1136811513" sldId="257"/>
            <ac:cxnSpMk id="29" creationId="{C5950BAB-F521-4A52-A263-D105789771E6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52.741" v="385"/>
          <ac:cxnSpMkLst>
            <pc:docMk/>
            <pc:sldMk cId="1136811513" sldId="257"/>
            <ac:cxnSpMk id="30" creationId="{384CA14D-52DC-4F3C-A1CE-235B99A179A8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52.741" v="385"/>
          <ac:cxnSpMkLst>
            <pc:docMk/>
            <pc:sldMk cId="1136811513" sldId="257"/>
            <ac:cxnSpMk id="31" creationId="{EAC9B2E5-D7C8-4575-9C92-245984A14A03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57.225" v="387"/>
          <ac:cxnSpMkLst>
            <pc:docMk/>
            <pc:sldMk cId="1136811513" sldId="257"/>
            <ac:cxnSpMk id="34" creationId="{E8A66062-E0FE-4EE7-9840-EC05B87ACF47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57.225" v="387"/>
          <ac:cxnSpMkLst>
            <pc:docMk/>
            <pc:sldMk cId="1136811513" sldId="257"/>
            <ac:cxnSpMk id="35" creationId="{7A364443-B44B-44C9-B8C4-AED23CB62151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57.225" v="387"/>
          <ac:cxnSpMkLst>
            <pc:docMk/>
            <pc:sldMk cId="1136811513" sldId="257"/>
            <ac:cxnSpMk id="36" creationId="{A3B4C179-2540-4304-9C9C-2AAAA53EFDC7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57.225" v="387"/>
          <ac:cxnSpMkLst>
            <pc:docMk/>
            <pc:sldMk cId="1136811513" sldId="257"/>
            <ac:cxnSpMk id="37" creationId="{C5950BAB-F521-4A52-A263-D105789771E6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57.225" v="387"/>
          <ac:cxnSpMkLst>
            <pc:docMk/>
            <pc:sldMk cId="1136811513" sldId="257"/>
            <ac:cxnSpMk id="38" creationId="{B3087726-EFA7-48B6-8527-80902BB5587C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2:57.225" v="387"/>
          <ac:cxnSpMkLst>
            <pc:docMk/>
            <pc:sldMk cId="1136811513" sldId="257"/>
            <ac:cxnSpMk id="39" creationId="{8E972B62-9819-493C-A305-2C04A2D43252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7:54.324" v="390"/>
          <ac:cxnSpMkLst>
            <pc:docMk/>
            <pc:sldMk cId="1136811513" sldId="257"/>
            <ac:cxnSpMk id="42" creationId="{E8A66062-E0FE-4EE7-9840-EC05B87ACF47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7:54.324" v="390"/>
          <ac:cxnSpMkLst>
            <pc:docMk/>
            <pc:sldMk cId="1136811513" sldId="257"/>
            <ac:cxnSpMk id="43" creationId="{7A364443-B44B-44C9-B8C4-AED23CB62151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7:54.324" v="390"/>
          <ac:cxnSpMkLst>
            <pc:docMk/>
            <pc:sldMk cId="1136811513" sldId="257"/>
            <ac:cxnSpMk id="44" creationId="{B3087726-EFA7-48B6-8527-80902BB5587C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7:54.324" v="390"/>
          <ac:cxnSpMkLst>
            <pc:docMk/>
            <pc:sldMk cId="1136811513" sldId="257"/>
            <ac:cxnSpMk id="45" creationId="{384CA14D-52DC-4F3C-A1CE-235B99A179A8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7:54.324" v="390"/>
          <ac:cxnSpMkLst>
            <pc:docMk/>
            <pc:sldMk cId="1136811513" sldId="257"/>
            <ac:cxnSpMk id="46" creationId="{A3B4C179-2540-4304-9C9C-2AAAA53EFDC7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7:54.324" v="390"/>
          <ac:cxnSpMkLst>
            <pc:docMk/>
            <pc:sldMk cId="1136811513" sldId="257"/>
            <ac:cxnSpMk id="47" creationId="{C5950BAB-F521-4A52-A263-D105789771E6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9:20.716" v="399"/>
          <ac:cxnSpMkLst>
            <pc:docMk/>
            <pc:sldMk cId="1136811513" sldId="257"/>
            <ac:cxnSpMk id="50" creationId="{13280B82-CD55-43FD-92C4-F05E2A8D1367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9:20.716" v="399"/>
          <ac:cxnSpMkLst>
            <pc:docMk/>
            <pc:sldMk cId="1136811513" sldId="257"/>
            <ac:cxnSpMk id="51" creationId="{B0A4F542-D561-4AFB-8321-EB900BAF0A0E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9:20.716" v="399"/>
          <ac:cxnSpMkLst>
            <pc:docMk/>
            <pc:sldMk cId="1136811513" sldId="257"/>
            <ac:cxnSpMk id="53" creationId="{A4D9248B-0006-4BFE-8110-40C16E45C0AC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9:08.794" v="397"/>
          <ac:cxnSpMkLst>
            <pc:docMk/>
            <pc:sldMk cId="1136811513" sldId="257"/>
            <ac:cxnSpMk id="54" creationId="{13AC671C-E66F-43C5-A66A-C477339DD232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9:20.716" v="399"/>
          <ac:cxnSpMkLst>
            <pc:docMk/>
            <pc:sldMk cId="1136811513" sldId="257"/>
            <ac:cxnSpMk id="55" creationId="{EE593BB5-7AFA-4C8F-AECA-CE733B1FD09E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9:20.716" v="399"/>
          <ac:cxnSpMkLst>
            <pc:docMk/>
            <pc:sldMk cId="1136811513" sldId="257"/>
            <ac:cxnSpMk id="56" creationId="{F521483B-CE28-412B-9C71-9BE081E9DCE3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5:59:20.716" v="399"/>
          <ac:cxnSpMkLst>
            <pc:docMk/>
            <pc:sldMk cId="1136811513" sldId="257"/>
            <ac:cxnSpMk id="57" creationId="{EC9F4738-DD27-44BE-98C6-AB0B2296BD26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04:38.691" v="483"/>
          <ac:cxnSpMkLst>
            <pc:docMk/>
            <pc:sldMk cId="1136811513" sldId="257"/>
            <ac:cxnSpMk id="58" creationId="{4436E0F2-A64B-471E-93C0-8DFE08CC57C8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04:38.691" v="483"/>
          <ac:cxnSpMkLst>
            <pc:docMk/>
            <pc:sldMk cId="1136811513" sldId="257"/>
            <ac:cxnSpMk id="59" creationId="{DC1E3AB1-2A8C-4607-9FAE-D8BDB280FE1A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04:38.691" v="483"/>
          <ac:cxnSpMkLst>
            <pc:docMk/>
            <pc:sldMk cId="1136811513" sldId="257"/>
            <ac:cxnSpMk id="60" creationId="{26D66059-832F-40B6-A35F-F56C8F38A1E7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04:38.691" v="483"/>
          <ac:cxnSpMkLst>
            <pc:docMk/>
            <pc:sldMk cId="1136811513" sldId="257"/>
            <ac:cxnSpMk id="61" creationId="{A515E2ED-7EA9-448D-83FA-54C3DF9723BD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04:38.691" v="483"/>
          <ac:cxnSpMkLst>
            <pc:docMk/>
            <pc:sldMk cId="1136811513" sldId="257"/>
            <ac:cxnSpMk id="62" creationId="{20595356-EABD-4767-AC9D-EA21FF115EC0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04:38.691" v="483"/>
          <ac:cxnSpMkLst>
            <pc:docMk/>
            <pc:sldMk cId="1136811513" sldId="257"/>
            <ac:cxnSpMk id="63" creationId="{28CD9F06-9628-469C-B788-A894E3E08281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04:38.691" v="483"/>
          <ac:cxnSpMkLst>
            <pc:docMk/>
            <pc:sldMk cId="1136811513" sldId="257"/>
            <ac:cxnSpMk id="64" creationId="{8550A431-0B61-421B-B4B7-24C0CFF0F938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04:38.691" v="483"/>
          <ac:cxnSpMkLst>
            <pc:docMk/>
            <pc:sldMk cId="1136811513" sldId="257"/>
            <ac:cxnSpMk id="67" creationId="{E8A66062-E0FE-4EE7-9840-EC05B87ACF47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04:38.691" v="483"/>
          <ac:cxnSpMkLst>
            <pc:docMk/>
            <pc:sldMk cId="1136811513" sldId="257"/>
            <ac:cxnSpMk id="68" creationId="{7A364443-B44B-44C9-B8C4-AED23CB62151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04:38.691" v="483"/>
          <ac:cxnSpMkLst>
            <pc:docMk/>
            <pc:sldMk cId="1136811513" sldId="257"/>
            <ac:cxnSpMk id="69" creationId="{B3087726-EFA7-48B6-8527-80902BB5587C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04:38.691" v="483"/>
          <ac:cxnSpMkLst>
            <pc:docMk/>
            <pc:sldMk cId="1136811513" sldId="257"/>
            <ac:cxnSpMk id="70" creationId="{384CA14D-52DC-4F3C-A1CE-235B99A179A8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04:38.691" v="483"/>
          <ac:cxnSpMkLst>
            <pc:docMk/>
            <pc:sldMk cId="1136811513" sldId="257"/>
            <ac:cxnSpMk id="71" creationId="{A3B4C179-2540-4304-9C9C-2AAAA53EFDC7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04:38.691" v="483"/>
          <ac:cxnSpMkLst>
            <pc:docMk/>
            <pc:sldMk cId="1136811513" sldId="257"/>
            <ac:cxnSpMk id="72" creationId="{C5950BAB-F521-4A52-A263-D105789771E6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6:04:38.691" v="483"/>
          <ac:cxnSpMkLst>
            <pc:docMk/>
            <pc:sldMk cId="1136811513" sldId="257"/>
            <ac:cxnSpMk id="77" creationId="{64C0A835-9AC9-4D0F-A529-BE4789E126C4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04:38.675" v="482"/>
          <ac:cxnSpMkLst>
            <pc:docMk/>
            <pc:sldMk cId="1136811513" sldId="257"/>
            <ac:cxnSpMk id="82" creationId="{13AC671C-E66F-43C5-A66A-C477339DD232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6:04:38.691" v="483"/>
          <ac:cxnSpMkLst>
            <pc:docMk/>
            <pc:sldMk cId="1136811513" sldId="257"/>
            <ac:cxnSpMk id="84" creationId="{7CF67ECC-797A-4CA0-87E3-36046649860E}"/>
          </ac:cxnSpMkLst>
        </pc:cxnChg>
      </pc:sldChg>
      <pc:sldChg chg="addSp delSp modSp new mod setBg">
        <pc:chgData name="Natalia Lis" userId="S::natalia.lis@psp3gogolinpl.onmicrosoft.com::714b7162-1cc9-439d-8025-eaba01773791" providerId="AD" clId="Web-{9D83BA05-726E-491C-9015-A365495CB8A2}" dt="2020-12-09T16:20:57.365" v="636" actId="14100"/>
        <pc:sldMkLst>
          <pc:docMk/>
          <pc:sldMk cId="3169847874" sldId="258"/>
        </pc:sldMkLst>
        <pc:spChg chg="mod">
          <ac:chgData name="Natalia Lis" userId="S::natalia.lis@psp3gogolinpl.onmicrosoft.com::714b7162-1cc9-439d-8025-eaba01773791" providerId="AD" clId="Web-{9D83BA05-726E-491C-9015-A365495CB8A2}" dt="2020-12-09T16:16:34.157" v="630" actId="20577"/>
          <ac:spMkLst>
            <pc:docMk/>
            <pc:sldMk cId="3169847874" sldId="258"/>
            <ac:spMk id="2" creationId="{B8E62531-2184-468F-88B4-6C5153B57D51}"/>
          </ac:spMkLst>
        </pc:spChg>
        <pc:spChg chg="del">
          <ac:chgData name="Natalia Lis" userId="S::natalia.lis@psp3gogolinpl.onmicrosoft.com::714b7162-1cc9-439d-8025-eaba01773791" providerId="AD" clId="Web-{9D83BA05-726E-491C-9015-A365495CB8A2}" dt="2020-12-09T15:23:07.911" v="334"/>
          <ac:spMkLst>
            <pc:docMk/>
            <pc:sldMk cId="3169847874" sldId="258"/>
            <ac:spMk id="3" creationId="{42A42D23-11CD-4A21-A533-58365471C478}"/>
          </ac:spMkLst>
        </pc:spChg>
        <pc:spChg chg="add del mod">
          <ac:chgData name="Natalia Lis" userId="S::natalia.lis@psp3gogolinpl.onmicrosoft.com::714b7162-1cc9-439d-8025-eaba01773791" providerId="AD" clId="Web-{9D83BA05-726E-491C-9015-A365495CB8A2}" dt="2020-12-09T16:20:44.834" v="633"/>
          <ac:spMkLst>
            <pc:docMk/>
            <pc:sldMk cId="3169847874" sldId="258"/>
            <ac:spMk id="6" creationId="{34C20D25-9AD4-443F-AD98-43B4385ED224}"/>
          </ac:spMkLst>
        </pc:spChg>
        <pc:spChg chg="add">
          <ac:chgData name="Natalia Lis" userId="S::natalia.lis@psp3gogolinpl.onmicrosoft.com::714b7162-1cc9-439d-8025-eaba01773791" providerId="AD" clId="Web-{9D83BA05-726E-491C-9015-A365495CB8A2}" dt="2020-12-09T15:40:03.601" v="359"/>
          <ac:spMkLst>
            <pc:docMk/>
            <pc:sldMk cId="3169847874" sldId="258"/>
            <ac:spMk id="23" creationId="{052B717E-679E-41A4-B95A-8F7DFAD3FA30}"/>
          </ac:spMkLst>
        </pc:spChg>
        <pc:spChg chg="add">
          <ac:chgData name="Natalia Lis" userId="S::natalia.lis@psp3gogolinpl.onmicrosoft.com::714b7162-1cc9-439d-8025-eaba01773791" providerId="AD" clId="Web-{9D83BA05-726E-491C-9015-A365495CB8A2}" dt="2020-12-09T15:40:03.601" v="359"/>
          <ac:spMkLst>
            <pc:docMk/>
            <pc:sldMk cId="3169847874" sldId="258"/>
            <ac:spMk id="25" creationId="{0B0EB278-F8C7-43AD-BCE2-A2F4D98C499D}"/>
          </ac:spMkLst>
        </pc:spChg>
        <pc:picChg chg="add del mod ord">
          <ac:chgData name="Natalia Lis" userId="S::natalia.lis@psp3gogolinpl.onmicrosoft.com::714b7162-1cc9-439d-8025-eaba01773791" providerId="AD" clId="Web-{9D83BA05-726E-491C-9015-A365495CB8A2}" dt="2020-12-09T16:18:16.190" v="632"/>
          <ac:picMkLst>
            <pc:docMk/>
            <pc:sldMk cId="3169847874" sldId="258"/>
            <ac:picMk id="4" creationId="{9AD63D68-0FBE-424D-988B-90A1C4228EEA}"/>
          </ac:picMkLst>
        </pc:picChg>
        <pc:picChg chg="add mod ord">
          <ac:chgData name="Natalia Lis" userId="S::natalia.lis@psp3gogolinpl.onmicrosoft.com::714b7162-1cc9-439d-8025-eaba01773791" providerId="AD" clId="Web-{9D83BA05-726E-491C-9015-A365495CB8A2}" dt="2020-12-09T16:20:57.365" v="636" actId="14100"/>
          <ac:picMkLst>
            <pc:docMk/>
            <pc:sldMk cId="3169847874" sldId="258"/>
            <ac:picMk id="7" creationId="{9C91E78B-E855-4F30-84A9-79563AE62EA9}"/>
          </ac:picMkLst>
        </pc:picChg>
        <pc:cxnChg chg="add">
          <ac:chgData name="Natalia Lis" userId="S::natalia.lis@psp3gogolinpl.onmicrosoft.com::714b7162-1cc9-439d-8025-eaba01773791" providerId="AD" clId="Web-{9D83BA05-726E-491C-9015-A365495CB8A2}" dt="2020-12-09T15:40:03.601" v="359"/>
          <ac:cxnSpMkLst>
            <pc:docMk/>
            <pc:sldMk cId="3169847874" sldId="258"/>
            <ac:cxnSpMk id="9" creationId="{4436E0F2-A64B-471E-93C0-8DFE08CC57C8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0:03.601" v="359"/>
          <ac:cxnSpMkLst>
            <pc:docMk/>
            <pc:sldMk cId="3169847874" sldId="258"/>
            <ac:cxnSpMk id="11" creationId="{DC1E3AB1-2A8C-4607-9FAE-D8BDB280FE1A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0:03.601" v="359"/>
          <ac:cxnSpMkLst>
            <pc:docMk/>
            <pc:sldMk cId="3169847874" sldId="258"/>
            <ac:cxnSpMk id="13" creationId="{26D66059-832F-40B6-A35F-F56C8F38A1E7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0:03.601" v="359"/>
          <ac:cxnSpMkLst>
            <pc:docMk/>
            <pc:sldMk cId="3169847874" sldId="258"/>
            <ac:cxnSpMk id="15" creationId="{A515E2ED-7EA9-448D-83FA-54C3DF9723BD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0:03.601" v="359"/>
          <ac:cxnSpMkLst>
            <pc:docMk/>
            <pc:sldMk cId="3169847874" sldId="258"/>
            <ac:cxnSpMk id="17" creationId="{20595356-EABD-4767-AC9D-EA21FF115EC0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0:03.601" v="359"/>
          <ac:cxnSpMkLst>
            <pc:docMk/>
            <pc:sldMk cId="3169847874" sldId="258"/>
            <ac:cxnSpMk id="19" creationId="{28CD9F06-9628-469C-B788-A894E3E08281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0:03.601" v="359"/>
          <ac:cxnSpMkLst>
            <pc:docMk/>
            <pc:sldMk cId="3169847874" sldId="258"/>
            <ac:cxnSpMk id="21" creationId="{8550A431-0B61-421B-B4B7-24C0CFF0F938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0:03.601" v="359"/>
          <ac:cxnSpMkLst>
            <pc:docMk/>
            <pc:sldMk cId="3169847874" sldId="258"/>
            <ac:cxnSpMk id="27" creationId="{50A7A0AD-25ED-4137-AA04-A0E36CAA8E4A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0:03.601" v="359"/>
          <ac:cxnSpMkLst>
            <pc:docMk/>
            <pc:sldMk cId="3169847874" sldId="258"/>
            <ac:cxnSpMk id="29" creationId="{B186F20B-6445-4368-B022-F9EABF15AE19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0:03.601" v="359"/>
          <ac:cxnSpMkLst>
            <pc:docMk/>
            <pc:sldMk cId="3169847874" sldId="258"/>
            <ac:cxnSpMk id="31" creationId="{99F97BBF-9EBF-4BEE-B39C-E6C666941D8D}"/>
          </ac:cxnSpMkLst>
        </pc:cxnChg>
      </pc:sldChg>
      <pc:sldChg chg="addSp delSp modSp new mod setBg">
        <pc:chgData name="Natalia Lis" userId="S::natalia.lis@psp3gogolinpl.onmicrosoft.com::714b7162-1cc9-439d-8025-eaba01773791" providerId="AD" clId="Web-{9D83BA05-726E-491C-9015-A365495CB8A2}" dt="2020-12-09T16:07:59.132" v="591"/>
        <pc:sldMkLst>
          <pc:docMk/>
          <pc:sldMk cId="1396833816" sldId="259"/>
        </pc:sldMkLst>
        <pc:spChg chg="mod">
          <ac:chgData name="Natalia Lis" userId="S::natalia.lis@psp3gogolinpl.onmicrosoft.com::714b7162-1cc9-439d-8025-eaba01773791" providerId="AD" clId="Web-{9D83BA05-726E-491C-9015-A365495CB8A2}" dt="2020-12-09T16:07:59.132" v="591"/>
          <ac:spMkLst>
            <pc:docMk/>
            <pc:sldMk cId="1396833816" sldId="259"/>
            <ac:spMk id="2" creationId="{61670B45-6BFC-4BF7-8E6B-F789C4FA90F1}"/>
          </ac:spMkLst>
        </pc:spChg>
        <pc:spChg chg="mod">
          <ac:chgData name="Natalia Lis" userId="S::natalia.lis@psp3gogolinpl.onmicrosoft.com::714b7162-1cc9-439d-8025-eaba01773791" providerId="AD" clId="Web-{9D83BA05-726E-491C-9015-A365495CB8A2}" dt="2020-12-09T16:07:59.132" v="591"/>
          <ac:spMkLst>
            <pc:docMk/>
            <pc:sldMk cId="1396833816" sldId="259"/>
            <ac:spMk id="3" creationId="{58F7ABCA-2792-40D2-B8B7-6B9ACC6388F5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6:07:59.132" v="591"/>
          <ac:spMkLst>
            <pc:docMk/>
            <pc:sldMk cId="1396833816" sldId="259"/>
            <ac:spMk id="9" creationId="{8B2BAECB-35E2-4DD9-8B8C-22D215DD0C10}"/>
          </ac:spMkLst>
        </pc:spChg>
        <pc:spChg chg="add">
          <ac:chgData name="Natalia Lis" userId="S::natalia.lis@psp3gogolinpl.onmicrosoft.com::714b7162-1cc9-439d-8025-eaba01773791" providerId="AD" clId="Web-{9D83BA05-726E-491C-9015-A365495CB8A2}" dt="2020-12-09T16:07:59.132" v="591"/>
          <ac:spMkLst>
            <pc:docMk/>
            <pc:sldMk cId="1396833816" sldId="259"/>
            <ac:spMk id="16" creationId="{81775E6C-9FE7-4AE4-ABE7-2568D95DEAE0}"/>
          </ac:spMkLst>
        </pc:spChg>
        <pc:spChg chg="add">
          <ac:chgData name="Natalia Lis" userId="S::natalia.lis@psp3gogolinpl.onmicrosoft.com::714b7162-1cc9-439d-8025-eaba01773791" providerId="AD" clId="Web-{9D83BA05-726E-491C-9015-A365495CB8A2}" dt="2020-12-09T16:07:59.132" v="591"/>
          <ac:spMkLst>
            <pc:docMk/>
            <pc:sldMk cId="1396833816" sldId="259"/>
            <ac:spMk id="18" creationId="{6F1D8699-067D-4768-9F87-3E302B3797BC}"/>
          </ac:spMkLst>
        </pc:spChg>
        <pc:picChg chg="add del mod ord">
          <ac:chgData name="Natalia Lis" userId="S::natalia.lis@psp3gogolinpl.onmicrosoft.com::714b7162-1cc9-439d-8025-eaba01773791" providerId="AD" clId="Web-{9D83BA05-726E-491C-9015-A365495CB8A2}" dt="2020-12-09T16:07:56.273" v="590"/>
          <ac:picMkLst>
            <pc:docMk/>
            <pc:sldMk cId="1396833816" sldId="259"/>
            <ac:picMk id="4" creationId="{67C34DB2-5738-4B28-ABE0-F189824AE2C0}"/>
          </ac:picMkLst>
        </pc:picChg>
        <pc:cxnChg chg="add del">
          <ac:chgData name="Natalia Lis" userId="S::natalia.lis@psp3gogolinpl.onmicrosoft.com::714b7162-1cc9-439d-8025-eaba01773791" providerId="AD" clId="Web-{9D83BA05-726E-491C-9015-A365495CB8A2}" dt="2020-12-09T16:07:59.132" v="591"/>
          <ac:cxnSpMkLst>
            <pc:docMk/>
            <pc:sldMk cId="1396833816" sldId="259"/>
            <ac:cxnSpMk id="11" creationId="{13AC671C-E66F-43C5-A66A-C477339DD232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6:07:59.132" v="591"/>
          <ac:cxnSpMkLst>
            <pc:docMk/>
            <pc:sldMk cId="1396833816" sldId="259"/>
            <ac:cxnSpMk id="20" creationId="{E8A66062-E0FE-4EE7-9840-EC05B87ACF47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6:07:59.132" v="591"/>
          <ac:cxnSpMkLst>
            <pc:docMk/>
            <pc:sldMk cId="1396833816" sldId="259"/>
            <ac:cxnSpMk id="22" creationId="{7A364443-B44B-44C9-B8C4-AED23CB62151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6:07:59.132" v="591"/>
          <ac:cxnSpMkLst>
            <pc:docMk/>
            <pc:sldMk cId="1396833816" sldId="259"/>
            <ac:cxnSpMk id="24" creationId="{B3087726-EFA7-48B6-8527-80902BB5587C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6:07:59.132" v="591"/>
          <ac:cxnSpMkLst>
            <pc:docMk/>
            <pc:sldMk cId="1396833816" sldId="259"/>
            <ac:cxnSpMk id="26" creationId="{384CA14D-52DC-4F3C-A1CE-235B99A179A8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6:07:59.132" v="591"/>
          <ac:cxnSpMkLst>
            <pc:docMk/>
            <pc:sldMk cId="1396833816" sldId="259"/>
            <ac:cxnSpMk id="28" creationId="{A3B4C179-2540-4304-9C9C-2AAAA53EFDC7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6:07:59.132" v="591"/>
          <ac:cxnSpMkLst>
            <pc:docMk/>
            <pc:sldMk cId="1396833816" sldId="259"/>
            <ac:cxnSpMk id="30" creationId="{C5950BAB-F521-4A52-A263-D105789771E6}"/>
          </ac:cxnSpMkLst>
        </pc:cxnChg>
      </pc:sldChg>
      <pc:sldChg chg="new del">
        <pc:chgData name="Natalia Lis" userId="S::natalia.lis@psp3gogolinpl.onmicrosoft.com::714b7162-1cc9-439d-8025-eaba01773791" providerId="AD" clId="Web-{9D83BA05-726E-491C-9015-A365495CB8A2}" dt="2020-12-09T15:37:24.755" v="358"/>
        <pc:sldMkLst>
          <pc:docMk/>
          <pc:sldMk cId="2409283402" sldId="259"/>
        </pc:sldMkLst>
      </pc:sldChg>
      <pc:sldChg chg="addSp delSp modSp new del mod setBg">
        <pc:chgData name="Natalia Lis" userId="S::natalia.lis@psp3gogolinpl.onmicrosoft.com::714b7162-1cc9-439d-8025-eaba01773791" providerId="AD" clId="Web-{9D83BA05-726E-491C-9015-A365495CB8A2}" dt="2020-12-09T15:45:09.138" v="375"/>
        <pc:sldMkLst>
          <pc:docMk/>
          <pc:sldMk cId="3982360934" sldId="259"/>
        </pc:sldMkLst>
        <pc:spChg chg="mod">
          <ac:chgData name="Natalia Lis" userId="S::natalia.lis@psp3gogolinpl.onmicrosoft.com::714b7162-1cc9-439d-8025-eaba01773791" providerId="AD" clId="Web-{9D83BA05-726E-491C-9015-A365495CB8A2}" dt="2020-12-09T15:45:02.123" v="374"/>
          <ac:spMkLst>
            <pc:docMk/>
            <pc:sldMk cId="3982360934" sldId="259"/>
            <ac:spMk id="2" creationId="{6C2A1C55-A0A5-4F50-BC41-7C918249CB41}"/>
          </ac:spMkLst>
        </pc:spChg>
        <pc:spChg chg="del mod">
          <ac:chgData name="Natalia Lis" userId="S::natalia.lis@psp3gogolinpl.onmicrosoft.com::714b7162-1cc9-439d-8025-eaba01773791" providerId="AD" clId="Web-{9D83BA05-726E-491C-9015-A365495CB8A2}" dt="2020-12-09T15:45:02.123" v="374"/>
          <ac:spMkLst>
            <pc:docMk/>
            <pc:sldMk cId="3982360934" sldId="259"/>
            <ac:spMk id="3" creationId="{A870E5F4-F926-41A5-BC8B-B020FD5C4504}"/>
          </ac:spMkLst>
        </pc:spChg>
        <pc:spChg chg="add">
          <ac:chgData name="Natalia Lis" userId="S::natalia.lis@psp3gogolinpl.onmicrosoft.com::714b7162-1cc9-439d-8025-eaba01773791" providerId="AD" clId="Web-{9D83BA05-726E-491C-9015-A365495CB8A2}" dt="2020-12-09T15:45:02.123" v="374"/>
          <ac:spMkLst>
            <pc:docMk/>
            <pc:sldMk cId="3982360934" sldId="259"/>
            <ac:spMk id="22" creationId="{3FA49195-69EB-4E39-A68A-C232E2D03EF8}"/>
          </ac:spMkLst>
        </pc:spChg>
        <pc:spChg chg="add">
          <ac:chgData name="Natalia Lis" userId="S::natalia.lis@psp3gogolinpl.onmicrosoft.com::714b7162-1cc9-439d-8025-eaba01773791" providerId="AD" clId="Web-{9D83BA05-726E-491C-9015-A365495CB8A2}" dt="2020-12-09T15:45:02.123" v="374"/>
          <ac:spMkLst>
            <pc:docMk/>
            <pc:sldMk cId="3982360934" sldId="259"/>
            <ac:spMk id="24" creationId="{9A92F9DC-743D-47E7-A019-EE09540FB7B1}"/>
          </ac:spMkLst>
        </pc:spChg>
        <pc:cxnChg chg="add">
          <ac:chgData name="Natalia Lis" userId="S::natalia.lis@psp3gogolinpl.onmicrosoft.com::714b7162-1cc9-439d-8025-eaba01773791" providerId="AD" clId="Web-{9D83BA05-726E-491C-9015-A365495CB8A2}" dt="2020-12-09T15:45:02.123" v="374"/>
          <ac:cxnSpMkLst>
            <pc:docMk/>
            <pc:sldMk cId="3982360934" sldId="259"/>
            <ac:cxnSpMk id="8" creationId="{4436E0F2-A64B-471E-93C0-8DFE08CC57C8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5:02.123" v="374"/>
          <ac:cxnSpMkLst>
            <pc:docMk/>
            <pc:sldMk cId="3982360934" sldId="259"/>
            <ac:cxnSpMk id="10" creationId="{DC1E3AB1-2A8C-4607-9FAE-D8BDB280FE1A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5:02.123" v="374"/>
          <ac:cxnSpMkLst>
            <pc:docMk/>
            <pc:sldMk cId="3982360934" sldId="259"/>
            <ac:cxnSpMk id="12" creationId="{26D66059-832F-40B6-A35F-F56C8F38A1E7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5:02.123" v="374"/>
          <ac:cxnSpMkLst>
            <pc:docMk/>
            <pc:sldMk cId="3982360934" sldId="259"/>
            <ac:cxnSpMk id="14" creationId="{A515E2ED-7EA9-448D-83FA-54C3DF9723BD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5:02.123" v="374"/>
          <ac:cxnSpMkLst>
            <pc:docMk/>
            <pc:sldMk cId="3982360934" sldId="259"/>
            <ac:cxnSpMk id="16" creationId="{20595356-EABD-4767-AC9D-EA21FF115EC0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5:02.123" v="374"/>
          <ac:cxnSpMkLst>
            <pc:docMk/>
            <pc:sldMk cId="3982360934" sldId="259"/>
            <ac:cxnSpMk id="18" creationId="{28CD9F06-9628-469C-B788-A894E3E08281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5:02.123" v="374"/>
          <ac:cxnSpMkLst>
            <pc:docMk/>
            <pc:sldMk cId="3982360934" sldId="259"/>
            <ac:cxnSpMk id="20" creationId="{8550A431-0B61-421B-B4B7-24C0CFF0F938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5:02.123" v="374"/>
          <ac:cxnSpMkLst>
            <pc:docMk/>
            <pc:sldMk cId="3982360934" sldId="259"/>
            <ac:cxnSpMk id="26" creationId="{13280B82-CD55-43FD-92C4-F05E2A8D1367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5:02.123" v="374"/>
          <ac:cxnSpMkLst>
            <pc:docMk/>
            <pc:sldMk cId="3982360934" sldId="259"/>
            <ac:cxnSpMk id="28" creationId="{B0A4F542-D561-4AFB-8321-EB900BAF0A0E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5:02.123" v="374"/>
          <ac:cxnSpMkLst>
            <pc:docMk/>
            <pc:sldMk cId="3982360934" sldId="259"/>
            <ac:cxnSpMk id="30" creationId="{A4D9248B-0006-4BFE-8110-40C16E45C0AC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5:02.123" v="374"/>
          <ac:cxnSpMkLst>
            <pc:docMk/>
            <pc:sldMk cId="3982360934" sldId="259"/>
            <ac:cxnSpMk id="32" creationId="{EE593BB5-7AFA-4C8F-AECA-CE733B1FD09E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5:02.123" v="374"/>
          <ac:cxnSpMkLst>
            <pc:docMk/>
            <pc:sldMk cId="3982360934" sldId="259"/>
            <ac:cxnSpMk id="34" creationId="{F521483B-CE28-412B-9C71-9BE081E9DCE3}"/>
          </ac:cxnSpMkLst>
        </pc:cxnChg>
        <pc:cxnChg chg="add">
          <ac:chgData name="Natalia Lis" userId="S::natalia.lis@psp3gogolinpl.onmicrosoft.com::714b7162-1cc9-439d-8025-eaba01773791" providerId="AD" clId="Web-{9D83BA05-726E-491C-9015-A365495CB8A2}" dt="2020-12-09T15:45:02.123" v="374"/>
          <ac:cxnSpMkLst>
            <pc:docMk/>
            <pc:sldMk cId="3982360934" sldId="259"/>
            <ac:cxnSpMk id="36" creationId="{EC9F4738-DD27-44BE-98C6-AB0B2296BD26}"/>
          </ac:cxnSpMkLst>
        </pc:cxnChg>
      </pc:sldChg>
      <pc:sldChg chg="modSp new del">
        <pc:chgData name="Natalia Lis" userId="S::natalia.lis@psp3gogolinpl.onmicrosoft.com::714b7162-1cc9-439d-8025-eaba01773791" providerId="AD" clId="Web-{9D83BA05-726E-491C-9015-A365495CB8A2}" dt="2020-12-09T16:09:59.681" v="604"/>
        <pc:sldMkLst>
          <pc:docMk/>
          <pc:sldMk cId="417833335" sldId="260"/>
        </pc:sldMkLst>
        <pc:spChg chg="mod">
          <ac:chgData name="Natalia Lis" userId="S::natalia.lis@psp3gogolinpl.onmicrosoft.com::714b7162-1cc9-439d-8025-eaba01773791" providerId="AD" clId="Web-{9D83BA05-726E-491C-9015-A365495CB8A2}" dt="2020-12-09T16:09:50.118" v="603" actId="14100"/>
          <ac:spMkLst>
            <pc:docMk/>
            <pc:sldMk cId="417833335" sldId="260"/>
            <ac:spMk id="2" creationId="{C41FB917-B19A-49ED-9808-92BE6422D870}"/>
          </ac:spMkLst>
        </pc:spChg>
      </pc:sldChg>
      <pc:sldChg chg="modSp new del">
        <pc:chgData name="Natalia Lis" userId="S::natalia.lis@psp3gogolinpl.onmicrosoft.com::714b7162-1cc9-439d-8025-eaba01773791" providerId="AD" clId="Web-{9D83BA05-726E-491C-9015-A365495CB8A2}" dt="2020-12-09T16:09:20.680" v="597"/>
        <pc:sldMkLst>
          <pc:docMk/>
          <pc:sldMk cId="1294583770" sldId="260"/>
        </pc:sldMkLst>
        <pc:spChg chg="mod">
          <ac:chgData name="Natalia Lis" userId="S::natalia.lis@psp3gogolinpl.onmicrosoft.com::714b7162-1cc9-439d-8025-eaba01773791" providerId="AD" clId="Web-{9D83BA05-726E-491C-9015-A365495CB8A2}" dt="2020-12-09T16:09:17.337" v="595" actId="20577"/>
          <ac:spMkLst>
            <pc:docMk/>
            <pc:sldMk cId="1294583770" sldId="260"/>
            <ac:spMk id="3" creationId="{5E87C4C0-F73D-404A-B59B-768E304A0F5F}"/>
          </ac:spMkLst>
        </pc:spChg>
      </pc:sldChg>
      <pc:sldChg chg="addSp delSp modSp new mod setBg">
        <pc:chgData name="Natalia Lis" userId="S::natalia.lis@psp3gogolinpl.onmicrosoft.com::714b7162-1cc9-439d-8025-eaba01773791" providerId="AD" clId="Web-{9D83BA05-726E-491C-9015-A365495CB8A2}" dt="2020-12-09T16:12:06.840" v="625" actId="1076"/>
        <pc:sldMkLst>
          <pc:docMk/>
          <pc:sldMk cId="3342188371" sldId="260"/>
        </pc:sldMkLst>
        <pc:spChg chg="mod">
          <ac:chgData name="Natalia Lis" userId="S::natalia.lis@psp3gogolinpl.onmicrosoft.com::714b7162-1cc9-439d-8025-eaba01773791" providerId="AD" clId="Web-{9D83BA05-726E-491C-9015-A365495CB8A2}" dt="2020-12-09T16:12:06.840" v="625" actId="1076"/>
          <ac:spMkLst>
            <pc:docMk/>
            <pc:sldMk cId="3342188371" sldId="260"/>
            <ac:spMk id="2" creationId="{1F5985DA-9A7F-4690-807B-B02F9C0AA8B9}"/>
          </ac:spMkLst>
        </pc:spChg>
        <pc:spChg chg="mod">
          <ac:chgData name="Natalia Lis" userId="S::natalia.lis@psp3gogolinpl.onmicrosoft.com::714b7162-1cc9-439d-8025-eaba01773791" providerId="AD" clId="Web-{9D83BA05-726E-491C-9015-A365495CB8A2}" dt="2020-12-09T16:11:57.824" v="624" actId="14100"/>
          <ac:spMkLst>
            <pc:docMk/>
            <pc:sldMk cId="3342188371" sldId="260"/>
            <ac:spMk id="3" creationId="{4DFF53ED-3E1E-4CDF-A2A4-E438BD8156C6}"/>
          </ac:spMkLst>
        </pc:spChg>
        <pc:spChg chg="add">
          <ac:chgData name="Natalia Lis" userId="S::natalia.lis@psp3gogolinpl.onmicrosoft.com::714b7162-1cc9-439d-8025-eaba01773791" providerId="AD" clId="Web-{9D83BA05-726E-491C-9015-A365495CB8A2}" dt="2020-12-09T16:11:35.011" v="613"/>
          <ac:spMkLst>
            <pc:docMk/>
            <pc:sldMk cId="3342188371" sldId="260"/>
            <ac:spMk id="6" creationId="{8B2BAECB-35E2-4DD9-8B8C-22D215DD0C10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6:11:34.995" v="612"/>
          <ac:spMkLst>
            <pc:docMk/>
            <pc:sldMk cId="3342188371" sldId="260"/>
            <ac:spMk id="9" creationId="{5B8092E2-D77A-4CE6-BB2D-6269784456A0}"/>
          </ac:spMkLst>
        </pc:spChg>
        <pc:spChg chg="add del">
          <ac:chgData name="Natalia Lis" userId="S::natalia.lis@psp3gogolinpl.onmicrosoft.com::714b7162-1cc9-439d-8025-eaba01773791" providerId="AD" clId="Web-{9D83BA05-726E-491C-9015-A365495CB8A2}" dt="2020-12-09T16:11:34.995" v="612"/>
          <ac:spMkLst>
            <pc:docMk/>
            <pc:sldMk cId="3342188371" sldId="260"/>
            <ac:spMk id="11" creationId="{D02CD835-4B0F-45D6-9B85-B049A1005789}"/>
          </ac:spMkLst>
        </pc:spChg>
        <pc:picChg chg="add mod ord">
          <ac:chgData name="Natalia Lis" userId="S::natalia.lis@psp3gogolinpl.onmicrosoft.com::714b7162-1cc9-439d-8025-eaba01773791" providerId="AD" clId="Web-{9D83BA05-726E-491C-9015-A365495CB8A2}" dt="2020-12-09T16:11:35.011" v="613"/>
          <ac:picMkLst>
            <pc:docMk/>
            <pc:sldMk cId="3342188371" sldId="260"/>
            <ac:picMk id="4" creationId="{30743743-33EB-4710-8C5E-7BD418B04641}"/>
          </ac:picMkLst>
        </pc:picChg>
        <pc:cxnChg chg="add">
          <ac:chgData name="Natalia Lis" userId="S::natalia.lis@psp3gogolinpl.onmicrosoft.com::714b7162-1cc9-439d-8025-eaba01773791" providerId="AD" clId="Web-{9D83BA05-726E-491C-9015-A365495CB8A2}" dt="2020-12-09T16:11:35.011" v="613"/>
          <ac:cxnSpMkLst>
            <pc:docMk/>
            <pc:sldMk cId="3342188371" sldId="260"/>
            <ac:cxnSpMk id="7" creationId="{13AC671C-E66F-43C5-A66A-C477339DD232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11:34.995" v="612"/>
          <ac:cxnSpMkLst>
            <pc:docMk/>
            <pc:sldMk cId="3342188371" sldId="260"/>
            <ac:cxnSpMk id="13" creationId="{7971A1EC-5980-40B2-973F-0D3D6630DBE1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11:34.995" v="612"/>
          <ac:cxnSpMkLst>
            <pc:docMk/>
            <pc:sldMk cId="3342188371" sldId="260"/>
            <ac:cxnSpMk id="15" creationId="{B0049A56-C4C2-4C0F-9F4F-D0E34391D968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11:34.995" v="612"/>
          <ac:cxnSpMkLst>
            <pc:docMk/>
            <pc:sldMk cId="3342188371" sldId="260"/>
            <ac:cxnSpMk id="17" creationId="{7D02BE56-7EB5-4E62-B6E2-1C49E470A964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11:34.995" v="612"/>
          <ac:cxnSpMkLst>
            <pc:docMk/>
            <pc:sldMk cId="3342188371" sldId="260"/>
            <ac:cxnSpMk id="19" creationId="{C4595B06-EDA5-4E45-BED4-7891E7E0CD4D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11:34.995" v="612"/>
          <ac:cxnSpMkLst>
            <pc:docMk/>
            <pc:sldMk cId="3342188371" sldId="260"/>
            <ac:cxnSpMk id="21" creationId="{D79C9A5D-F572-476A-99A9-700077150BB3}"/>
          </ac:cxnSpMkLst>
        </pc:cxnChg>
        <pc:cxnChg chg="add del">
          <ac:chgData name="Natalia Lis" userId="S::natalia.lis@psp3gogolinpl.onmicrosoft.com::714b7162-1cc9-439d-8025-eaba01773791" providerId="AD" clId="Web-{9D83BA05-726E-491C-9015-A365495CB8A2}" dt="2020-12-09T16:11:34.995" v="612"/>
          <ac:cxnSpMkLst>
            <pc:docMk/>
            <pc:sldMk cId="3342188371" sldId="260"/>
            <ac:cxnSpMk id="23" creationId="{59592DA5-68A4-46A6-90EA-F0304FF8EED7}"/>
          </ac:cxnSpMkLst>
        </pc:cxnChg>
      </pc:sldChg>
      <pc:sldMasterChg chg="del delSldLayout">
        <pc:chgData name="Natalia Lis" userId="S::natalia.lis@psp3gogolinpl.onmicrosoft.com::714b7162-1cc9-439d-8025-eaba01773791" providerId="AD" clId="Web-{9D83BA05-726E-491C-9015-A365495CB8A2}" dt="2020-12-09T14:36:53.845" v="0"/>
        <pc:sldMasterMkLst>
          <pc:docMk/>
          <pc:sldMasterMk cId="3926633689" sldId="2147483648"/>
        </pc:sldMasterMkLst>
        <pc:sldLayoutChg chg="del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926633689" sldId="2147483648"/>
            <pc:sldLayoutMk cId="3391757436" sldId="2147483649"/>
          </pc:sldLayoutMkLst>
        </pc:sldLayoutChg>
        <pc:sldLayoutChg chg="del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926633689" sldId="2147483648"/>
            <pc:sldLayoutMk cId="967380084" sldId="2147483650"/>
          </pc:sldLayoutMkLst>
        </pc:sldLayoutChg>
        <pc:sldLayoutChg chg="del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926633689" sldId="2147483648"/>
            <pc:sldLayoutMk cId="13234121" sldId="2147483651"/>
          </pc:sldLayoutMkLst>
        </pc:sldLayoutChg>
        <pc:sldLayoutChg chg="del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926633689" sldId="2147483648"/>
            <pc:sldLayoutMk cId="3883036252" sldId="2147483652"/>
          </pc:sldLayoutMkLst>
        </pc:sldLayoutChg>
        <pc:sldLayoutChg chg="del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926633689" sldId="2147483648"/>
            <pc:sldLayoutMk cId="961808292" sldId="2147483653"/>
          </pc:sldLayoutMkLst>
        </pc:sldLayoutChg>
        <pc:sldLayoutChg chg="del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926633689" sldId="2147483648"/>
            <pc:sldLayoutMk cId="1544797292" sldId="2147483654"/>
          </pc:sldLayoutMkLst>
        </pc:sldLayoutChg>
        <pc:sldLayoutChg chg="del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926633689" sldId="2147483648"/>
            <pc:sldLayoutMk cId="1850839136" sldId="2147483655"/>
          </pc:sldLayoutMkLst>
        </pc:sldLayoutChg>
        <pc:sldLayoutChg chg="del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926633689" sldId="2147483648"/>
            <pc:sldLayoutMk cId="2715530444" sldId="2147483656"/>
          </pc:sldLayoutMkLst>
        </pc:sldLayoutChg>
        <pc:sldLayoutChg chg="del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926633689" sldId="2147483648"/>
            <pc:sldLayoutMk cId="3024906009" sldId="2147483657"/>
          </pc:sldLayoutMkLst>
        </pc:sldLayoutChg>
        <pc:sldLayoutChg chg="del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926633689" sldId="2147483648"/>
            <pc:sldLayoutMk cId="2454508176" sldId="2147483658"/>
          </pc:sldLayoutMkLst>
        </pc:sldLayoutChg>
        <pc:sldLayoutChg chg="del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addSldLayout">
        <pc:chgData name="Natalia Lis" userId="S::natalia.lis@psp3gogolinpl.onmicrosoft.com::714b7162-1cc9-439d-8025-eaba01773791" providerId="AD" clId="Web-{9D83BA05-726E-491C-9015-A365495CB8A2}" dt="2020-12-09T14:36:53.845" v="0"/>
        <pc:sldMasterMkLst>
          <pc:docMk/>
          <pc:sldMasterMk cId="3011642506" sldId="2147483699"/>
        </pc:sldMasterMkLst>
        <pc:sldLayoutChg chg="add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011642506" sldId="2147483699"/>
            <pc:sldLayoutMk cId="665671908" sldId="2147483688"/>
          </pc:sldLayoutMkLst>
        </pc:sldLayoutChg>
        <pc:sldLayoutChg chg="add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011642506" sldId="2147483699"/>
            <pc:sldLayoutMk cId="3924571784" sldId="2147483689"/>
          </pc:sldLayoutMkLst>
        </pc:sldLayoutChg>
        <pc:sldLayoutChg chg="add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011642506" sldId="2147483699"/>
            <pc:sldLayoutMk cId="3037281112" sldId="2147483690"/>
          </pc:sldLayoutMkLst>
        </pc:sldLayoutChg>
        <pc:sldLayoutChg chg="add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011642506" sldId="2147483699"/>
            <pc:sldLayoutMk cId="2006933535" sldId="2147483691"/>
          </pc:sldLayoutMkLst>
        </pc:sldLayoutChg>
        <pc:sldLayoutChg chg="add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011642506" sldId="2147483699"/>
            <pc:sldLayoutMk cId="1231859450" sldId="2147483692"/>
          </pc:sldLayoutMkLst>
        </pc:sldLayoutChg>
        <pc:sldLayoutChg chg="add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011642506" sldId="2147483699"/>
            <pc:sldLayoutMk cId="392860180" sldId="2147483693"/>
          </pc:sldLayoutMkLst>
        </pc:sldLayoutChg>
        <pc:sldLayoutChg chg="add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011642506" sldId="2147483699"/>
            <pc:sldLayoutMk cId="427584440" sldId="2147483694"/>
          </pc:sldLayoutMkLst>
        </pc:sldLayoutChg>
        <pc:sldLayoutChg chg="add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011642506" sldId="2147483699"/>
            <pc:sldLayoutMk cId="288258126" sldId="2147483695"/>
          </pc:sldLayoutMkLst>
        </pc:sldLayoutChg>
        <pc:sldLayoutChg chg="add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011642506" sldId="2147483699"/>
            <pc:sldLayoutMk cId="4100121522" sldId="2147483696"/>
          </pc:sldLayoutMkLst>
        </pc:sldLayoutChg>
        <pc:sldLayoutChg chg="add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011642506" sldId="2147483699"/>
            <pc:sldLayoutMk cId="3812377942" sldId="2147483697"/>
          </pc:sldLayoutMkLst>
        </pc:sldLayoutChg>
        <pc:sldLayoutChg chg="add">
          <pc:chgData name="Natalia Lis" userId="S::natalia.lis@psp3gogolinpl.onmicrosoft.com::714b7162-1cc9-439d-8025-eaba01773791" providerId="AD" clId="Web-{9D83BA05-726E-491C-9015-A365495CB8A2}" dt="2020-12-09T14:36:53.845" v="0"/>
          <pc:sldLayoutMkLst>
            <pc:docMk/>
            <pc:sldMasterMk cId="3011642506" sldId="2147483699"/>
            <pc:sldLayoutMk cId="246966625" sldId="2147483698"/>
          </pc:sldLayoutMkLst>
        </pc:sldLayoutChg>
      </pc:sldMasterChg>
    </pc:docChg>
  </pc:docChgLst>
  <pc:docChgLst>
    <pc:chgData name="Natalia Lis" userId="S::natalia.lis@psp3gogolinpl.onmicrosoft.com::714b7162-1cc9-439d-8025-eaba01773791" providerId="AD" clId="Web-{9D5F6CA0-37BD-4FA0-94EB-E60D7E879652}"/>
    <pc:docChg chg="modSld">
      <pc:chgData name="Natalia Lis" userId="S::natalia.lis@psp3gogolinpl.onmicrosoft.com::714b7162-1cc9-439d-8025-eaba01773791" providerId="AD" clId="Web-{9D5F6CA0-37BD-4FA0-94EB-E60D7E879652}" dt="2020-12-10T13:35:54.314" v="0" actId="1076"/>
      <pc:docMkLst>
        <pc:docMk/>
      </pc:docMkLst>
      <pc:sldChg chg="modSp">
        <pc:chgData name="Natalia Lis" userId="S::natalia.lis@psp3gogolinpl.onmicrosoft.com::714b7162-1cc9-439d-8025-eaba01773791" providerId="AD" clId="Web-{9D5F6CA0-37BD-4FA0-94EB-E60D7E879652}" dt="2020-12-10T13:35:54.314" v="0" actId="1076"/>
        <pc:sldMkLst>
          <pc:docMk/>
          <pc:sldMk cId="3169847874" sldId="258"/>
        </pc:sldMkLst>
        <pc:picChg chg="mod">
          <ac:chgData name="Natalia Lis" userId="S::natalia.lis@psp3gogolinpl.onmicrosoft.com::714b7162-1cc9-439d-8025-eaba01773791" providerId="AD" clId="Web-{9D5F6CA0-37BD-4FA0-94EB-E60D7E879652}" dt="2020-12-10T13:35:54.314" v="0" actId="1076"/>
          <ac:picMkLst>
            <pc:docMk/>
            <pc:sldMk cId="3169847874" sldId="258"/>
            <ac:picMk id="7" creationId="{9C91E78B-E855-4F30-84A9-79563AE62EA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33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2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77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59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7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7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8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4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dl-K8s1GYo?feature=oemb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E9D3906-2326-41A8-81ED-03D3A38FB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98FDB75-8534-4735-AF49-9D2EAF7D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4EF532-641A-4CC5-A071-83BEEC207A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8502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146005" y="1004776"/>
            <a:ext cx="7899991" cy="3372865"/>
          </a:xfrm>
        </p:spPr>
        <p:txBody>
          <a:bodyPr anchor="ctr">
            <a:normAutofit/>
          </a:bodyPr>
          <a:lstStyle/>
          <a:p>
            <a:r>
              <a:rPr lang="pl-PL" dirty="0"/>
              <a:t>Moja ulubiona piosenka świąteczna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716619" y="5286860"/>
            <a:ext cx="6767742" cy="1018021"/>
          </a:xfrm>
        </p:spPr>
        <p:txBody>
          <a:bodyPr anchor="ctr">
            <a:normAutofit/>
          </a:bodyPr>
          <a:lstStyle/>
          <a:p>
            <a:r>
              <a:rPr lang="pl-PL" dirty="0"/>
              <a:t>"</a:t>
            </a:r>
            <a:r>
              <a:rPr lang="pl-PL" dirty="0" err="1"/>
              <a:t>Rockin</a:t>
            </a:r>
            <a:r>
              <a:rPr lang="pl-PL" dirty="0"/>
              <a:t>' </a:t>
            </a:r>
            <a:r>
              <a:rPr lang="pl-PL" dirty="0" err="1"/>
              <a:t>around</a:t>
            </a:r>
            <a:r>
              <a:rPr lang="pl-PL" dirty="0"/>
              <a:t> the </a:t>
            </a:r>
            <a:r>
              <a:rPr lang="pl-PL" dirty="0" err="1"/>
              <a:t>christmas</a:t>
            </a:r>
            <a:r>
              <a:rPr lang="pl-PL" dirty="0"/>
              <a:t> </a:t>
            </a:r>
            <a:r>
              <a:rPr lang="pl-PL" dirty="0" err="1"/>
              <a:t>tree</a:t>
            </a:r>
            <a:r>
              <a:rPr lang="pl-PL" dirty="0"/>
              <a:t>"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280B82-CD55-43FD-92C4-F05E2A8D1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38725"/>
            <a:ext cx="7548282" cy="179629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0A4F542-D561-4AFB-8321-EB900BAF0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60990" y="0"/>
            <a:ext cx="1050158" cy="485029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4D9248B-0006-4BFE-8110-40C16E45C0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71715" y="2788404"/>
            <a:ext cx="2788334" cy="2039446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4C10EA2-1BD8-4267-AA7D-AB8CCA53C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7102" y="3429000"/>
            <a:ext cx="4854899" cy="142129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B04B14B-9533-46E5-A48D-58ECB1B40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9213112" y="0"/>
            <a:ext cx="2978888" cy="4338918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521483B-CE28-412B-9C71-9BE081E9D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5640572" y="0"/>
            <a:ext cx="6551428" cy="1004777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1775E6C-9FE7-4AE4-ABE7-2568D95DEA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F1D8699-067D-4768-9F87-3E302B379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1670B45-6BFC-4BF7-8E6B-F789C4FA9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553" y="533401"/>
            <a:ext cx="8695167" cy="1677894"/>
          </a:xfrm>
        </p:spPr>
        <p:txBody>
          <a:bodyPr>
            <a:normAutofit/>
          </a:bodyPr>
          <a:lstStyle/>
          <a:p>
            <a:r>
              <a:rPr lang="pl-PL"/>
              <a:t>"</a:t>
            </a:r>
            <a:r>
              <a:rPr lang="pl-PL" err="1"/>
              <a:t>rockin</a:t>
            </a:r>
            <a:r>
              <a:rPr lang="pl-PL"/>
              <a:t>' </a:t>
            </a:r>
            <a:r>
              <a:rPr lang="pl-PL" err="1"/>
              <a:t>around</a:t>
            </a:r>
            <a:r>
              <a:rPr lang="pl-PL"/>
              <a:t> the </a:t>
            </a:r>
            <a:r>
              <a:rPr lang="pl-PL" err="1"/>
              <a:t>christmas</a:t>
            </a:r>
            <a:r>
              <a:rPr lang="pl-PL"/>
              <a:t> </a:t>
            </a:r>
            <a:r>
              <a:rPr lang="pl-PL" err="1"/>
              <a:t>tree</a:t>
            </a:r>
            <a:r>
              <a:rPr lang="pl-PL"/>
              <a:t>"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8A66062-E0FE-4EE7-9840-EC05B87AC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4358640" cy="5334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F7ABCA-2792-40D2-B8B7-6B9ACC638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9554" y="2211294"/>
            <a:ext cx="9299688" cy="386976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Wykonawca: Brenda Lee</a:t>
            </a:r>
          </a:p>
          <a:p>
            <a:r>
              <a:rPr lang="pl-PL" dirty="0"/>
              <a:t>Data wykonania: 1958r.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364443-B44B-44C9-B8C4-AED23CB621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-10633"/>
            <a:ext cx="1398104" cy="445055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3087726-EFA7-48B6-8527-80902BB558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0282519" y="-10633"/>
            <a:ext cx="1909481" cy="505477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84CA14D-52DC-4F3C-A1CE-235B99A17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02400" y="0"/>
            <a:ext cx="5689600" cy="163342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3B4C179-2540-4304-9C9C-2AAAA53EF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0" y="5718313"/>
            <a:ext cx="5357757" cy="115032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5950BAB-F521-4A52-A263-D105789771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779565" y="6033977"/>
            <a:ext cx="3412435" cy="834656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6833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436E0F2-A64B-471E-93C0-8DFE08CC5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C1E3AB1-2A8C-4607-9FAE-D8BDB280F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6D66059-832F-40B6-A35F-F56C8F38A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515E2ED-7EA9-448D-83FA-54C3DF972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0595356-EABD-4767-AC9D-EA21FF115E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8CD9F06-9628-469C-B788-A894E3E08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550A431-0B61-421B-B4B7-24C0CFF0F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52B717E-679E-41A4-B95A-8F7DFAD3F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id="{0B0EB278-F8C7-43AD-BCE2-A2F4D98C4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1"/>
            <a:ext cx="7960944" cy="6859759"/>
          </a:xfrm>
          <a:custGeom>
            <a:avLst/>
            <a:gdLst>
              <a:gd name="connsiteX0" fmla="*/ 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0 w 5803153"/>
              <a:gd name="connsiteY4" fmla="*/ 0 h 6857998"/>
              <a:gd name="connsiteX0" fmla="*/ 1016000 w 5803153"/>
              <a:gd name="connsiteY0" fmla="*/ 0 h 6857998"/>
              <a:gd name="connsiteX1" fmla="*/ 5803153 w 5803153"/>
              <a:gd name="connsiteY1" fmla="*/ 0 h 6857998"/>
              <a:gd name="connsiteX2" fmla="*/ 5803153 w 5803153"/>
              <a:gd name="connsiteY2" fmla="*/ 6857998 h 6857998"/>
              <a:gd name="connsiteX3" fmla="*/ 0 w 5803153"/>
              <a:gd name="connsiteY3" fmla="*/ 6857998 h 6857998"/>
              <a:gd name="connsiteX4" fmla="*/ 1016000 w 5803153"/>
              <a:gd name="connsiteY4" fmla="*/ 0 h 6857998"/>
              <a:gd name="connsiteX0" fmla="*/ 1338729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338729 w 6125882"/>
              <a:gd name="connsiteY4" fmla="*/ 0 h 6857998"/>
              <a:gd name="connsiteX0" fmla="*/ 1697317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1697317 w 6125882"/>
              <a:gd name="connsiteY4" fmla="*/ 0 h 6857998"/>
              <a:gd name="connsiteX0" fmla="*/ 2702091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2702091 w 6125882"/>
              <a:gd name="connsiteY4" fmla="*/ 0 h 6857998"/>
              <a:gd name="connsiteX0" fmla="*/ 3837993 w 6125882"/>
              <a:gd name="connsiteY0" fmla="*/ 0 h 6857998"/>
              <a:gd name="connsiteX1" fmla="*/ 6125882 w 6125882"/>
              <a:gd name="connsiteY1" fmla="*/ 0 h 6857998"/>
              <a:gd name="connsiteX2" fmla="*/ 6125882 w 6125882"/>
              <a:gd name="connsiteY2" fmla="*/ 6857998 h 6857998"/>
              <a:gd name="connsiteX3" fmla="*/ 0 w 6125882"/>
              <a:gd name="connsiteY3" fmla="*/ 6846045 h 6857998"/>
              <a:gd name="connsiteX4" fmla="*/ 3837993 w 6125882"/>
              <a:gd name="connsiteY4" fmla="*/ 0 h 6857998"/>
              <a:gd name="connsiteX0" fmla="*/ 3244301 w 6125882"/>
              <a:gd name="connsiteY0" fmla="*/ 0 h 6868949"/>
              <a:gd name="connsiteX1" fmla="*/ 6125882 w 6125882"/>
              <a:gd name="connsiteY1" fmla="*/ 10951 h 6868949"/>
              <a:gd name="connsiteX2" fmla="*/ 6125882 w 6125882"/>
              <a:gd name="connsiteY2" fmla="*/ 6868949 h 6868949"/>
              <a:gd name="connsiteX3" fmla="*/ 0 w 6125882"/>
              <a:gd name="connsiteY3" fmla="*/ 6856996 h 6868949"/>
              <a:gd name="connsiteX4" fmla="*/ 3244301 w 6125882"/>
              <a:gd name="connsiteY4" fmla="*/ 0 h 6868949"/>
              <a:gd name="connsiteX0" fmla="*/ 3010169 w 6125882"/>
              <a:gd name="connsiteY0" fmla="*/ 0 h 6868949"/>
              <a:gd name="connsiteX1" fmla="*/ 6125882 w 6125882"/>
              <a:gd name="connsiteY1" fmla="*/ 10951 h 6868949"/>
              <a:gd name="connsiteX2" fmla="*/ 6125882 w 6125882"/>
              <a:gd name="connsiteY2" fmla="*/ 6868949 h 6868949"/>
              <a:gd name="connsiteX3" fmla="*/ 0 w 6125882"/>
              <a:gd name="connsiteY3" fmla="*/ 6856996 h 6868949"/>
              <a:gd name="connsiteX4" fmla="*/ 3010169 w 6125882"/>
              <a:gd name="connsiteY4" fmla="*/ 0 h 6868949"/>
              <a:gd name="connsiteX0" fmla="*/ 2951635 w 6067348"/>
              <a:gd name="connsiteY0" fmla="*/ 0 h 6868949"/>
              <a:gd name="connsiteX1" fmla="*/ 6067348 w 6067348"/>
              <a:gd name="connsiteY1" fmla="*/ 10951 h 6868949"/>
              <a:gd name="connsiteX2" fmla="*/ 6067348 w 6067348"/>
              <a:gd name="connsiteY2" fmla="*/ 6868949 h 6868949"/>
              <a:gd name="connsiteX3" fmla="*/ 0 w 6067348"/>
              <a:gd name="connsiteY3" fmla="*/ 6867946 h 6868949"/>
              <a:gd name="connsiteX4" fmla="*/ 2951635 w 6067348"/>
              <a:gd name="connsiteY4" fmla="*/ 0 h 6868949"/>
              <a:gd name="connsiteX0" fmla="*/ 2762929 w 6067348"/>
              <a:gd name="connsiteY0" fmla="*/ 0 h 6859759"/>
              <a:gd name="connsiteX1" fmla="*/ 6067348 w 6067348"/>
              <a:gd name="connsiteY1" fmla="*/ 1761 h 6859759"/>
              <a:gd name="connsiteX2" fmla="*/ 6067348 w 6067348"/>
              <a:gd name="connsiteY2" fmla="*/ 6859759 h 6859759"/>
              <a:gd name="connsiteX3" fmla="*/ 0 w 6067348"/>
              <a:gd name="connsiteY3" fmla="*/ 6858756 h 6859759"/>
              <a:gd name="connsiteX4" fmla="*/ 2762929 w 6067348"/>
              <a:gd name="connsiteY4" fmla="*/ 0 h 6859759"/>
              <a:gd name="connsiteX0" fmla="*/ 2675315 w 6067348"/>
              <a:gd name="connsiteY0" fmla="*/ 0 h 6859759"/>
              <a:gd name="connsiteX1" fmla="*/ 6067348 w 6067348"/>
              <a:gd name="connsiteY1" fmla="*/ 1761 h 6859759"/>
              <a:gd name="connsiteX2" fmla="*/ 6067348 w 6067348"/>
              <a:gd name="connsiteY2" fmla="*/ 6859759 h 6859759"/>
              <a:gd name="connsiteX3" fmla="*/ 0 w 6067348"/>
              <a:gd name="connsiteY3" fmla="*/ 6858756 h 6859759"/>
              <a:gd name="connsiteX4" fmla="*/ 2675315 w 6067348"/>
              <a:gd name="connsiteY4" fmla="*/ 0 h 6859759"/>
              <a:gd name="connsiteX0" fmla="*/ 2446171 w 5838204"/>
              <a:gd name="connsiteY0" fmla="*/ 0 h 6859759"/>
              <a:gd name="connsiteX1" fmla="*/ 5838204 w 5838204"/>
              <a:gd name="connsiteY1" fmla="*/ 1761 h 6859759"/>
              <a:gd name="connsiteX2" fmla="*/ 5838204 w 5838204"/>
              <a:gd name="connsiteY2" fmla="*/ 6859759 h 6859759"/>
              <a:gd name="connsiteX3" fmla="*/ 0 w 5838204"/>
              <a:gd name="connsiteY3" fmla="*/ 6858756 h 6859759"/>
              <a:gd name="connsiteX4" fmla="*/ 2446171 w 5838204"/>
              <a:gd name="connsiteY4" fmla="*/ 0 h 6859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38204" h="6859759">
                <a:moveTo>
                  <a:pt x="2446171" y="0"/>
                </a:moveTo>
                <a:lnTo>
                  <a:pt x="5838204" y="1761"/>
                </a:lnTo>
                <a:lnTo>
                  <a:pt x="5838204" y="6859759"/>
                </a:lnTo>
                <a:lnTo>
                  <a:pt x="0" y="6858756"/>
                </a:lnTo>
                <a:lnTo>
                  <a:pt x="2446171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8E62531-2184-468F-88B4-6C5153B5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350" y="541964"/>
            <a:ext cx="4768938" cy="381866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/>
              <a:t>"</a:t>
            </a:r>
            <a:r>
              <a:rPr lang="en-US" sz="5400" dirty="0" err="1"/>
              <a:t>Rockin</a:t>
            </a:r>
            <a:r>
              <a:rPr lang="en-US" sz="5400" dirty="0"/>
              <a:t>' around the </a:t>
            </a:r>
            <a:r>
              <a:rPr lang="en-US" sz="5400" dirty="0" err="1"/>
              <a:t>christmas</a:t>
            </a:r>
            <a:r>
              <a:rPr lang="en-US" sz="5400" dirty="0"/>
              <a:t> tree"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0A7A0AD-25ED-4137-AA04-A0E36CAA8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6521187" y="10631"/>
            <a:ext cx="876073" cy="68580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186F20B-6445-4368-B022-F9EABF15A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9307961" y="640726"/>
            <a:ext cx="2884039" cy="621727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9F97BBF-9EBF-4BEE-B39C-E6C666941D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34086" y="0"/>
            <a:ext cx="2757914" cy="1425203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7">
            <a:hlinkClick r:id="" action="ppaction://media"/>
            <a:extLst>
              <a:ext uri="{FF2B5EF4-FFF2-40B4-BE49-F238E27FC236}">
                <a16:creationId xmlns:a16="http://schemas.microsoft.com/office/drawing/2014/main" id="{9C91E78B-E855-4F30-84A9-79563AE62EA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865964" y="1056601"/>
            <a:ext cx="5362754" cy="3845943"/>
          </a:xfrm>
        </p:spPr>
      </p:pic>
    </p:spTree>
    <p:extLst>
      <p:ext uri="{BB962C8B-B14F-4D97-AF65-F5344CB8AC3E}">
        <p14:creationId xmlns:p14="http://schemas.microsoft.com/office/powerpoint/2010/main" val="3169847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8B2BAECB-35E2-4DD9-8B8C-22D215DD0C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az 4" descr="Obraz zawierający wewnątrz, żyjący, stół, pomieszczenie&#10;&#10;Opis wygenerowany automatycznie">
            <a:extLst>
              <a:ext uri="{FF2B5EF4-FFF2-40B4-BE49-F238E27FC236}">
                <a16:creationId xmlns:a16="http://schemas.microsoft.com/office/drawing/2014/main" id="{30743743-33EB-4710-8C5E-7BD418B046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048" r="18969" b="-1"/>
          <a:stretch/>
        </p:blipFill>
        <p:spPr>
          <a:xfrm>
            <a:off x="6938682" y="10"/>
            <a:ext cx="5253320" cy="6857990"/>
          </a:xfrm>
          <a:custGeom>
            <a:avLst/>
            <a:gdLst/>
            <a:ahLst/>
            <a:cxnLst/>
            <a:rect l="l" t="t" r="r" b="b"/>
            <a:pathLst>
              <a:path w="5253320" h="6858000">
                <a:moveTo>
                  <a:pt x="722088" y="0"/>
                </a:moveTo>
                <a:lnTo>
                  <a:pt x="5253320" y="0"/>
                </a:lnTo>
                <a:lnTo>
                  <a:pt x="525332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1F5985DA-9A7F-4690-807B-B02F9C0AA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599" y="194664"/>
            <a:ext cx="6132605" cy="1738422"/>
          </a:xfrm>
        </p:spPr>
        <p:txBody>
          <a:bodyPr>
            <a:normAutofit/>
          </a:bodyPr>
          <a:lstStyle/>
          <a:p>
            <a:r>
              <a:rPr lang="pl-PL" dirty="0"/>
              <a:t>tekst</a:t>
            </a:r>
          </a:p>
        </p:txBody>
      </p:sp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13AC671C-E66F-43C5-A66A-C477339DD2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5528235" y="0"/>
            <a:ext cx="6663765" cy="992094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FF53ED-3E1E-4CDF-A2A4-E438BD815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2" y="1659916"/>
            <a:ext cx="5487146" cy="5096004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pl-PL" sz="1700" err="1">
                <a:ea typeface="+mn-lt"/>
                <a:cs typeface="+mn-lt"/>
              </a:rPr>
              <a:t>Rockin</a:t>
            </a:r>
            <a:r>
              <a:rPr lang="pl-PL" sz="1700">
                <a:ea typeface="+mn-lt"/>
                <a:cs typeface="+mn-lt"/>
              </a:rPr>
              <a:t>' </a:t>
            </a:r>
            <a:r>
              <a:rPr lang="pl-PL" sz="1700" err="1">
                <a:ea typeface="+mn-lt"/>
                <a:cs typeface="+mn-lt"/>
              </a:rPr>
              <a:t>around</a:t>
            </a:r>
            <a:r>
              <a:rPr lang="pl-PL" sz="1700">
                <a:ea typeface="+mn-lt"/>
                <a:cs typeface="+mn-lt"/>
              </a:rPr>
              <a:t> the </a:t>
            </a:r>
            <a:r>
              <a:rPr lang="pl-PL" sz="1700" err="1">
                <a:ea typeface="+mn-lt"/>
                <a:cs typeface="+mn-lt"/>
              </a:rPr>
              <a:t>Christmas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tree</a:t>
            </a:r>
            <a:br>
              <a:rPr lang="pl-PL" sz="1700">
                <a:ea typeface="+mn-lt"/>
                <a:cs typeface="+mn-lt"/>
              </a:rPr>
            </a:br>
            <a:r>
              <a:rPr lang="pl-PL" sz="1700">
                <a:ea typeface="+mn-lt"/>
                <a:cs typeface="+mn-lt"/>
              </a:rPr>
              <a:t>At the </a:t>
            </a:r>
            <a:r>
              <a:rPr lang="pl-PL" sz="1700" err="1">
                <a:ea typeface="+mn-lt"/>
                <a:cs typeface="+mn-lt"/>
              </a:rPr>
              <a:t>Christmas</a:t>
            </a:r>
            <a:r>
              <a:rPr lang="pl-PL" sz="1700">
                <a:ea typeface="+mn-lt"/>
                <a:cs typeface="+mn-lt"/>
              </a:rPr>
              <a:t> party hop</a:t>
            </a:r>
            <a:br>
              <a:rPr lang="pl-PL" sz="1700">
                <a:ea typeface="+mn-lt"/>
                <a:cs typeface="+mn-lt"/>
              </a:rPr>
            </a:br>
            <a:r>
              <a:rPr lang="pl-PL" sz="1700" err="1">
                <a:ea typeface="+mn-lt"/>
                <a:cs typeface="+mn-lt"/>
              </a:rPr>
              <a:t>Mistletoe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hung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where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you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can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see</a:t>
            </a:r>
            <a:br>
              <a:rPr lang="pl-PL" sz="1700">
                <a:ea typeface="+mn-lt"/>
                <a:cs typeface="+mn-lt"/>
              </a:rPr>
            </a:br>
            <a:r>
              <a:rPr lang="pl-PL" sz="1700" err="1">
                <a:ea typeface="+mn-lt"/>
                <a:cs typeface="+mn-lt"/>
              </a:rPr>
              <a:t>Every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couple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tries</a:t>
            </a:r>
            <a:r>
              <a:rPr lang="pl-PL" sz="1700">
                <a:ea typeface="+mn-lt"/>
                <a:cs typeface="+mn-lt"/>
              </a:rPr>
              <a:t> to stop</a:t>
            </a:r>
            <a:br>
              <a:rPr lang="pl-PL" sz="1700">
                <a:ea typeface="+mn-lt"/>
                <a:cs typeface="+mn-lt"/>
              </a:rPr>
            </a:br>
            <a:r>
              <a:rPr lang="pl-PL" sz="1700" err="1">
                <a:ea typeface="+mn-lt"/>
                <a:cs typeface="+mn-lt"/>
              </a:rPr>
              <a:t>Rockin</a:t>
            </a:r>
            <a:r>
              <a:rPr lang="pl-PL" sz="1700">
                <a:ea typeface="+mn-lt"/>
                <a:cs typeface="+mn-lt"/>
              </a:rPr>
              <a:t>' </a:t>
            </a:r>
            <a:r>
              <a:rPr lang="pl-PL" sz="1700" err="1">
                <a:ea typeface="+mn-lt"/>
                <a:cs typeface="+mn-lt"/>
              </a:rPr>
              <a:t>around</a:t>
            </a:r>
            <a:r>
              <a:rPr lang="pl-PL" sz="1700">
                <a:ea typeface="+mn-lt"/>
                <a:cs typeface="+mn-lt"/>
              </a:rPr>
              <a:t> the </a:t>
            </a:r>
            <a:r>
              <a:rPr lang="pl-PL" sz="1700" err="1">
                <a:ea typeface="+mn-lt"/>
                <a:cs typeface="+mn-lt"/>
              </a:rPr>
              <a:t>Christmas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tree</a:t>
            </a:r>
            <a:br>
              <a:rPr lang="pl-PL" sz="1700">
                <a:ea typeface="+mn-lt"/>
                <a:cs typeface="+mn-lt"/>
              </a:rPr>
            </a:br>
            <a:r>
              <a:rPr lang="pl-PL" sz="1700" err="1">
                <a:ea typeface="+mn-lt"/>
                <a:cs typeface="+mn-lt"/>
              </a:rPr>
              <a:t>Let</a:t>
            </a:r>
            <a:r>
              <a:rPr lang="pl-PL" sz="1700">
                <a:ea typeface="+mn-lt"/>
                <a:cs typeface="+mn-lt"/>
              </a:rPr>
              <a:t> the </a:t>
            </a:r>
            <a:r>
              <a:rPr lang="pl-PL" sz="1700" err="1">
                <a:ea typeface="+mn-lt"/>
                <a:cs typeface="+mn-lt"/>
              </a:rPr>
              <a:t>Christmas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spirit</a:t>
            </a:r>
            <a:r>
              <a:rPr lang="pl-PL" sz="1700">
                <a:ea typeface="+mn-lt"/>
                <a:cs typeface="+mn-lt"/>
              </a:rPr>
              <a:t> ring</a:t>
            </a:r>
            <a:br>
              <a:rPr lang="pl-PL" sz="1700">
                <a:ea typeface="+mn-lt"/>
                <a:cs typeface="+mn-lt"/>
              </a:rPr>
            </a:br>
            <a:r>
              <a:rPr lang="pl-PL" sz="1700" err="1">
                <a:ea typeface="+mn-lt"/>
                <a:cs typeface="+mn-lt"/>
              </a:rPr>
              <a:t>Later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we'll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have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some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pumpkin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pie</a:t>
            </a:r>
            <a:br>
              <a:rPr lang="pl-PL" sz="1700">
                <a:ea typeface="+mn-lt"/>
                <a:cs typeface="+mn-lt"/>
              </a:rPr>
            </a:br>
            <a:r>
              <a:rPr lang="pl-PL" sz="1700">
                <a:ea typeface="+mn-lt"/>
                <a:cs typeface="+mn-lt"/>
              </a:rPr>
              <a:t>And </a:t>
            </a:r>
            <a:r>
              <a:rPr lang="pl-PL" sz="1700" err="1">
                <a:ea typeface="+mn-lt"/>
                <a:cs typeface="+mn-lt"/>
              </a:rPr>
              <a:t>we'll</a:t>
            </a:r>
            <a:r>
              <a:rPr lang="pl-PL" sz="1700">
                <a:ea typeface="+mn-lt"/>
                <a:cs typeface="+mn-lt"/>
              </a:rPr>
              <a:t> do </a:t>
            </a:r>
            <a:r>
              <a:rPr lang="pl-PL" sz="1700" err="1">
                <a:ea typeface="+mn-lt"/>
                <a:cs typeface="+mn-lt"/>
              </a:rPr>
              <a:t>some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caroling</a:t>
            </a:r>
            <a:endParaRPr lang="pl-PL" sz="1700" err="1"/>
          </a:p>
          <a:p>
            <a:pPr>
              <a:lnSpc>
                <a:spcPct val="90000"/>
              </a:lnSpc>
            </a:pPr>
            <a:r>
              <a:rPr lang="pl-PL" sz="1700" err="1">
                <a:ea typeface="+mn-lt"/>
                <a:cs typeface="+mn-lt"/>
              </a:rPr>
              <a:t>You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will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get</a:t>
            </a:r>
            <a:r>
              <a:rPr lang="pl-PL" sz="1700">
                <a:ea typeface="+mn-lt"/>
                <a:cs typeface="+mn-lt"/>
              </a:rPr>
              <a:t> a </a:t>
            </a:r>
            <a:r>
              <a:rPr lang="pl-PL" sz="1700" err="1">
                <a:ea typeface="+mn-lt"/>
                <a:cs typeface="+mn-lt"/>
              </a:rPr>
              <a:t>sentimental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feeling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when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you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hear</a:t>
            </a:r>
            <a:br>
              <a:rPr lang="pl-PL" sz="1700">
                <a:ea typeface="+mn-lt"/>
                <a:cs typeface="+mn-lt"/>
              </a:rPr>
            </a:br>
            <a:r>
              <a:rPr lang="pl-PL" sz="1700" err="1">
                <a:ea typeface="+mn-lt"/>
                <a:cs typeface="+mn-lt"/>
              </a:rPr>
              <a:t>Voices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singing</a:t>
            </a:r>
            <a:r>
              <a:rPr lang="pl-PL" sz="1700">
                <a:ea typeface="+mn-lt"/>
                <a:cs typeface="+mn-lt"/>
              </a:rPr>
              <a:t>, </a:t>
            </a:r>
            <a:r>
              <a:rPr lang="pl-PL" sz="1700" err="1">
                <a:ea typeface="+mn-lt"/>
                <a:cs typeface="+mn-lt"/>
              </a:rPr>
              <a:t>let's</a:t>
            </a:r>
            <a:r>
              <a:rPr lang="pl-PL" sz="1700">
                <a:ea typeface="+mn-lt"/>
                <a:cs typeface="+mn-lt"/>
              </a:rPr>
              <a:t> be </a:t>
            </a:r>
            <a:r>
              <a:rPr lang="pl-PL" sz="1700" err="1">
                <a:ea typeface="+mn-lt"/>
                <a:cs typeface="+mn-lt"/>
              </a:rPr>
              <a:t>jolly</a:t>
            </a:r>
            <a:br>
              <a:rPr lang="pl-PL" sz="1700">
                <a:ea typeface="+mn-lt"/>
                <a:cs typeface="+mn-lt"/>
              </a:rPr>
            </a:br>
            <a:r>
              <a:rPr lang="pl-PL" sz="1700">
                <a:ea typeface="+mn-lt"/>
                <a:cs typeface="+mn-lt"/>
              </a:rPr>
              <a:t>Deck the </a:t>
            </a:r>
            <a:r>
              <a:rPr lang="pl-PL" sz="1700" err="1">
                <a:ea typeface="+mn-lt"/>
                <a:cs typeface="+mn-lt"/>
              </a:rPr>
              <a:t>halls</a:t>
            </a:r>
            <a:r>
              <a:rPr lang="pl-PL" sz="1700">
                <a:ea typeface="+mn-lt"/>
                <a:cs typeface="+mn-lt"/>
              </a:rPr>
              <a:t> with </a:t>
            </a:r>
            <a:r>
              <a:rPr lang="pl-PL" sz="1700" err="1">
                <a:ea typeface="+mn-lt"/>
                <a:cs typeface="+mn-lt"/>
              </a:rPr>
              <a:t>boughs</a:t>
            </a:r>
            <a:r>
              <a:rPr lang="pl-PL" sz="1700">
                <a:ea typeface="+mn-lt"/>
                <a:cs typeface="+mn-lt"/>
              </a:rPr>
              <a:t> of </a:t>
            </a:r>
            <a:r>
              <a:rPr lang="pl-PL" sz="1700" err="1">
                <a:ea typeface="+mn-lt"/>
                <a:cs typeface="+mn-lt"/>
              </a:rPr>
              <a:t>holly</a:t>
            </a:r>
            <a:br>
              <a:rPr lang="pl-PL" sz="1700">
                <a:ea typeface="+mn-lt"/>
                <a:cs typeface="+mn-lt"/>
              </a:rPr>
            </a:br>
            <a:r>
              <a:rPr lang="pl-PL" sz="1700" err="1">
                <a:ea typeface="+mn-lt"/>
                <a:cs typeface="+mn-lt"/>
              </a:rPr>
              <a:t>Rockin</a:t>
            </a:r>
            <a:r>
              <a:rPr lang="pl-PL" sz="1700">
                <a:ea typeface="+mn-lt"/>
                <a:cs typeface="+mn-lt"/>
              </a:rPr>
              <a:t>' </a:t>
            </a:r>
            <a:r>
              <a:rPr lang="pl-PL" sz="1700" err="1">
                <a:ea typeface="+mn-lt"/>
                <a:cs typeface="+mn-lt"/>
              </a:rPr>
              <a:t>around</a:t>
            </a:r>
            <a:r>
              <a:rPr lang="pl-PL" sz="1700">
                <a:ea typeface="+mn-lt"/>
                <a:cs typeface="+mn-lt"/>
              </a:rPr>
              <a:t> the </a:t>
            </a:r>
            <a:r>
              <a:rPr lang="pl-PL" sz="1700" err="1">
                <a:ea typeface="+mn-lt"/>
                <a:cs typeface="+mn-lt"/>
              </a:rPr>
              <a:t>Christmas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tree</a:t>
            </a:r>
            <a:br>
              <a:rPr lang="pl-PL" sz="1700">
                <a:ea typeface="+mn-lt"/>
                <a:cs typeface="+mn-lt"/>
              </a:rPr>
            </a:br>
            <a:r>
              <a:rPr lang="pl-PL" sz="1700" err="1">
                <a:ea typeface="+mn-lt"/>
                <a:cs typeface="+mn-lt"/>
              </a:rPr>
              <a:t>Have</a:t>
            </a:r>
            <a:r>
              <a:rPr lang="pl-PL" sz="1700">
                <a:ea typeface="+mn-lt"/>
                <a:cs typeface="+mn-lt"/>
              </a:rPr>
              <a:t> a happy </a:t>
            </a:r>
            <a:r>
              <a:rPr lang="pl-PL" sz="1700" err="1">
                <a:ea typeface="+mn-lt"/>
                <a:cs typeface="+mn-lt"/>
              </a:rPr>
              <a:t>holiday</a:t>
            </a:r>
            <a:br>
              <a:rPr lang="pl-PL" sz="1700">
                <a:ea typeface="+mn-lt"/>
                <a:cs typeface="+mn-lt"/>
              </a:rPr>
            </a:br>
            <a:r>
              <a:rPr lang="pl-PL" sz="1700" err="1">
                <a:ea typeface="+mn-lt"/>
                <a:cs typeface="+mn-lt"/>
              </a:rPr>
              <a:t>Everyone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dancin</a:t>
            </a:r>
            <a:r>
              <a:rPr lang="pl-PL" sz="1700">
                <a:ea typeface="+mn-lt"/>
                <a:cs typeface="+mn-lt"/>
              </a:rPr>
              <a:t>' </a:t>
            </a:r>
            <a:r>
              <a:rPr lang="pl-PL" sz="1700" err="1">
                <a:ea typeface="+mn-lt"/>
                <a:cs typeface="+mn-lt"/>
              </a:rPr>
              <a:t>merrily</a:t>
            </a:r>
            <a:br>
              <a:rPr lang="pl-PL" sz="1700">
                <a:ea typeface="+mn-lt"/>
                <a:cs typeface="+mn-lt"/>
              </a:rPr>
            </a:br>
            <a:r>
              <a:rPr lang="pl-PL" sz="1700">
                <a:ea typeface="+mn-lt"/>
                <a:cs typeface="+mn-lt"/>
              </a:rPr>
              <a:t>In the </a:t>
            </a:r>
            <a:r>
              <a:rPr lang="pl-PL" sz="1700" err="1">
                <a:ea typeface="+mn-lt"/>
                <a:cs typeface="+mn-lt"/>
              </a:rPr>
              <a:t>new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old-fashioned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way</a:t>
            </a:r>
            <a:endParaRPr lang="pl-PL" sz="1700" err="1"/>
          </a:p>
          <a:p>
            <a:pPr>
              <a:lnSpc>
                <a:spcPct val="90000"/>
              </a:lnSpc>
            </a:pPr>
            <a:r>
              <a:rPr lang="pl-PL" sz="1700" err="1">
                <a:ea typeface="+mn-lt"/>
                <a:cs typeface="+mn-lt"/>
              </a:rPr>
              <a:t>You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will</a:t>
            </a:r>
            <a:r>
              <a:rPr lang="pl-PL" sz="1700">
                <a:ea typeface="+mn-lt"/>
                <a:cs typeface="+mn-lt"/>
              </a:rPr>
              <a:t> </a:t>
            </a:r>
            <a:r>
              <a:rPr lang="pl-PL" sz="1700" err="1">
                <a:ea typeface="+mn-lt"/>
                <a:cs typeface="+mn-lt"/>
              </a:rPr>
              <a:t>get</a:t>
            </a:r>
            <a:r>
              <a:rPr lang="pl-PL" sz="1700">
                <a:ea typeface="+mn-lt"/>
                <a:cs typeface="+mn-lt"/>
              </a:rPr>
              <a:t> a…</a:t>
            </a:r>
            <a:endParaRPr lang="pl-PL" sz="1700"/>
          </a:p>
          <a:p>
            <a:pPr>
              <a:lnSpc>
                <a:spcPct val="90000"/>
              </a:lnSpc>
            </a:pPr>
            <a:endParaRPr lang="pl-PL" sz="1700"/>
          </a:p>
        </p:txBody>
      </p:sp>
    </p:spTree>
    <p:extLst>
      <p:ext uri="{BB962C8B-B14F-4D97-AF65-F5344CB8AC3E}">
        <p14:creationId xmlns:p14="http://schemas.microsoft.com/office/powerpoint/2010/main" val="3342188371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Custom 34">
      <a:dk1>
        <a:sysClr val="windowText" lastClr="000000"/>
      </a:dk1>
      <a:lt1>
        <a:sysClr val="window" lastClr="FFFFFF"/>
      </a:lt1>
      <a:dk2>
        <a:srgbClr val="001E2E"/>
      </a:dk2>
      <a:lt2>
        <a:srgbClr val="F0ECEC"/>
      </a:lt2>
      <a:accent1>
        <a:srgbClr val="155767"/>
      </a:accent1>
      <a:accent2>
        <a:srgbClr val="BA9CA0"/>
      </a:accent2>
      <a:accent3>
        <a:srgbClr val="A57931"/>
      </a:accent3>
      <a:accent4>
        <a:srgbClr val="0E577C"/>
      </a:accent4>
      <a:accent5>
        <a:srgbClr val="CC846E"/>
      </a:accent5>
      <a:accent6>
        <a:srgbClr val="93767A"/>
      </a:accent6>
      <a:hlink>
        <a:srgbClr val="0563C1"/>
      </a:hlink>
      <a:folHlink>
        <a:srgbClr val="954F72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ED1878FC0B6C74883E02DFA194D8C46" ma:contentTypeVersion="9" ma:contentTypeDescription="Utwórz nowy dokument." ma:contentTypeScope="" ma:versionID="095b0f21bdad94799c028150771dc10e">
  <xsd:schema xmlns:xsd="http://www.w3.org/2001/XMLSchema" xmlns:xs="http://www.w3.org/2001/XMLSchema" xmlns:p="http://schemas.microsoft.com/office/2006/metadata/properties" xmlns:ns2="7c4de973-c085-4621-8d69-cc1b0780153e" targetNamespace="http://schemas.microsoft.com/office/2006/metadata/properties" ma:root="true" ma:fieldsID="27f744369701cd63179dac6cee337d18" ns2:_="">
    <xsd:import namespace="7c4de973-c085-4621-8d69-cc1b0780153e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de973-c085-4621-8d69-cc1b0780153e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7c4de973-c085-4621-8d69-cc1b0780153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4DC992-2770-44F4-9F6B-E08CE7FF96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de973-c085-4621-8d69-cc1b078015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75B7DB-28E6-4E05-B716-183768CAE86F}">
  <ds:schemaRefs>
    <ds:schemaRef ds:uri="http://schemas.microsoft.com/office/2006/metadata/properties"/>
    <ds:schemaRef ds:uri="http://schemas.microsoft.com/office/infopath/2007/PartnerControls"/>
    <ds:schemaRef ds:uri="7c4de973-c085-4621-8d69-cc1b0780153e"/>
  </ds:schemaRefs>
</ds:datastoreItem>
</file>

<file path=customXml/itemProps3.xml><?xml version="1.0" encoding="utf-8"?>
<ds:datastoreItem xmlns:ds="http://schemas.openxmlformats.org/officeDocument/2006/customXml" ds:itemID="{464A7BA9-8BFB-4DC3-95D4-505910B607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AngleLinesVTI</vt:lpstr>
      <vt:lpstr>Moja ulubiona piosenka świąteczna</vt:lpstr>
      <vt:lpstr>"rockin' around the christmas tree"</vt:lpstr>
      <vt:lpstr>"Rockin' around the christmas tree"</vt:lpstr>
      <vt:lpstr>tekst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Moja ulubiona piosenka świąteczna</dc:title>
  <dc:creator/>
  <cp:lastModifiedBy/>
  <cp:revision>128</cp:revision>
  <dcterms:created xsi:type="dcterms:W3CDTF">2020-12-09T14:36:31Z</dcterms:created>
  <dcterms:modified xsi:type="dcterms:W3CDTF">2020-12-10T13:35:54Z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0x010100FED1878FC0B6C74883E02DFA194D8C46</vt:lpwstr>
  </property>
  <property fmtid="{D5CDD505-2E9C-101B-9397-08002B2CF9AE}" pid="3" name="Order">
    <vt:r8>800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