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uzia" initials="Z" lastIdx="1" clrIdx="0">
    <p:extLst>
      <p:ext uri="{19B8F6BF-5375-455C-9EA6-DF929625EA0E}">
        <p15:presenceInfo xmlns:p15="http://schemas.microsoft.com/office/powerpoint/2012/main" userId="Zuz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7B5E2D-0B5E-473E-8677-9581BD67AB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69E790E-8AC5-4317-A99A-3D65BF6DE9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434940A-23BE-41E9-89C5-63C921BA5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3E61-A40F-4093-AA77-B7DDD0F4F2A6}" type="datetimeFigureOut">
              <a:rPr lang="pl-PL" smtClean="0"/>
              <a:t>17.12.2020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14D4F92-B62E-4C30-8D7A-EC7714E74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001AF68-F988-4A55-828F-D3DA0A37F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63F9-46A2-4CBB-B15F-8F107AD64A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1008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2FCC82-1746-4B84-BC78-6E3288AF6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6F5F56F-6ABD-4C6D-B232-33433AF392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4A95557-21E9-42A3-BDA5-DD66EFB1B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3E61-A40F-4093-AA77-B7DDD0F4F2A6}" type="datetimeFigureOut">
              <a:rPr lang="pl-PL" smtClean="0"/>
              <a:t>17.12.2020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3B6EE8D-C40D-41E1-8D38-16FE24D2B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188AE49-1481-4627-8303-FCFD0A9D9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63F9-46A2-4CBB-B15F-8F107AD64A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705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6102330-FC61-41F0-ACF4-F40055EBFD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40EA4CB-F72D-40E1-B789-779754FF5D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FE497E5-6AE0-47E8-9AF3-202C1798C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3E61-A40F-4093-AA77-B7DDD0F4F2A6}" type="datetimeFigureOut">
              <a:rPr lang="pl-PL" smtClean="0"/>
              <a:t>17.12.2020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89F7F36-3152-4B99-BCE6-36028DC8C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3448C6E-7F12-44CF-AB89-528279C34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63F9-46A2-4CBB-B15F-8F107AD64A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4280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65F6F7-02BC-42EF-9C12-0A253D7F4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E842ECE-A4F2-4ED5-94AF-B983A25C3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AD73B1A-3ED6-4775-8C12-3B8066EBB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3E61-A40F-4093-AA77-B7DDD0F4F2A6}" type="datetimeFigureOut">
              <a:rPr lang="pl-PL" smtClean="0"/>
              <a:t>17.12.2020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D8CF149-0946-4865-A18A-64BE26E1F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FFEA183-27FA-4168-A36C-612FF65DF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63F9-46A2-4CBB-B15F-8F107AD64A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773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8D747D-791A-4C0F-B1AE-5671747CD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6AC4EEC-61E4-4DE5-A8EB-573BBDAE3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260A1A8-197B-499B-AA59-C64EAC504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3E61-A40F-4093-AA77-B7DDD0F4F2A6}" type="datetimeFigureOut">
              <a:rPr lang="pl-PL" smtClean="0"/>
              <a:t>17.12.2020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FDC7018-BAFE-4F69-981D-5FA3A4FC0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B289457-0773-4FF1-8325-0AED802C8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63F9-46A2-4CBB-B15F-8F107AD64A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7718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937DAA-6596-4E8A-BBB7-78C7571FE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B103978-75C2-4C3D-81CF-5E4542D1F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828F55E-6EA0-46A0-9D8D-6A64040830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F01905E-EA83-484C-9206-5DE2B9FA5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3E61-A40F-4093-AA77-B7DDD0F4F2A6}" type="datetimeFigureOut">
              <a:rPr lang="pl-PL" smtClean="0"/>
              <a:t>17.12.2020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C411FCC-AC3F-43B6-9A51-382B7EA0C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A66EBBC-17D9-403B-98F2-EB6524621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63F9-46A2-4CBB-B15F-8F107AD64A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0491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2B1CD5-C9D0-4660-BBD1-71D28EECD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B26548D-1EB6-4086-B1DB-DCAE614F3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ABD0ABB-16AA-4A0E-8399-558F4D0B8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68F5407-3462-4BB3-83F0-07BB7BAA80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EB64EA7-E845-4EAF-88E9-37A09DA38B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88D5F2E-A2C1-4A5F-AE6B-6A2A34F1E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3E61-A40F-4093-AA77-B7DDD0F4F2A6}" type="datetimeFigureOut">
              <a:rPr lang="pl-PL" smtClean="0"/>
              <a:t>17.12.2020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F56A233-583F-4F4B-AEE8-CE7B7676A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D47C5019-E310-4159-9006-9E208940A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63F9-46A2-4CBB-B15F-8F107AD64A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833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64B81E-B185-44FC-9BC8-D787B5FC1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A1B2F482-5FE2-45B3-A1AF-162CFE90B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3E61-A40F-4093-AA77-B7DDD0F4F2A6}" type="datetimeFigureOut">
              <a:rPr lang="pl-PL" smtClean="0"/>
              <a:t>17.12.2020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96A0301-0EBD-4837-ADC7-DC8DE4704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3354F1D-922B-4BAC-A4F1-9650091D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63F9-46A2-4CBB-B15F-8F107AD64A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7141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1866F7AB-20AE-4C52-976D-6B6FA251F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3E61-A40F-4093-AA77-B7DDD0F4F2A6}" type="datetimeFigureOut">
              <a:rPr lang="pl-PL" smtClean="0"/>
              <a:t>17.12.2020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E39D70C-C5DC-49E4-BACA-C5C6E18CE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89161D3-8B9C-478E-B0C2-33C9FD445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63F9-46A2-4CBB-B15F-8F107AD64A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4393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F29B83-0FD8-43E3-8916-386D41754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35F94F6-08E2-4210-9751-1C112E834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24C3C05-6FB5-4955-84FC-5C6E97555D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83DFAFA-54BC-48E4-AC3F-82145C80D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3E61-A40F-4093-AA77-B7DDD0F4F2A6}" type="datetimeFigureOut">
              <a:rPr lang="pl-PL" smtClean="0"/>
              <a:t>17.12.2020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29C1296-6E2D-4E38-BCAC-290740293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3326DED-3E01-43C9-B0A1-B70E1B2FF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63F9-46A2-4CBB-B15F-8F107AD64A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4998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62001E-AAD8-456D-A56B-4675D6FE3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BD02B48-28F5-4E37-B8FB-B5F76F63DB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5A995F1-0688-4BF4-873D-49375D3AE2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3BF2D00-ED44-4662-B2B7-203827E4D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3E61-A40F-4093-AA77-B7DDD0F4F2A6}" type="datetimeFigureOut">
              <a:rPr lang="pl-PL" smtClean="0"/>
              <a:t>17.12.2020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F72DFC4-9FBA-4C42-BC6D-96BFAE454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B240263-17C0-4FDC-B55C-B7404AAF5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D63F9-46A2-4CBB-B15F-8F107AD64A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5243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8F6A38B7-EF23-4B2A-8B71-CEC4F25E8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5FB01E9-6839-4F64-BDF6-C003E1AB7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369EAB7-4647-40A6-9144-44291488E5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D3E61-A40F-4093-AA77-B7DDD0F4F2A6}" type="datetimeFigureOut">
              <a:rPr lang="pl-PL" smtClean="0"/>
              <a:t>17.12.2020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75E8EFD-0887-4576-A014-56BB2F2309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02A622A-51B5-466E-9E16-CFFE3BDE5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D63F9-46A2-4CBB-B15F-8F107AD64A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8546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 zawierający żyjący, wewnątrz, kominek, pomieszczenie&#10;&#10;Opis wygenerowany automatycznie">
            <a:extLst>
              <a:ext uri="{FF2B5EF4-FFF2-40B4-BE49-F238E27FC236}">
                <a16:creationId xmlns:a16="http://schemas.microsoft.com/office/drawing/2014/main" id="{DF3C284A-E5EE-429D-B6B9-6082162873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4" b="419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235B8C4-F470-40B9-8700-E34CE713F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5342" y="3891451"/>
            <a:ext cx="4225397" cy="1834056"/>
          </a:xfrm>
        </p:spPr>
        <p:txBody>
          <a:bodyPr>
            <a:normAutofit/>
          </a:bodyPr>
          <a:lstStyle/>
          <a:p>
            <a:r>
              <a:rPr lang="pl-PL" sz="4000" dirty="0"/>
              <a:t>Moja ulubiona Bożonarodzeniowa piosenka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32F9E2B-A92D-4E73-9993-314CD1B65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15751" y="1132493"/>
            <a:ext cx="4330262" cy="683284"/>
          </a:xfrm>
        </p:spPr>
        <p:txBody>
          <a:bodyPr>
            <a:normAutofit/>
          </a:bodyPr>
          <a:lstStyle/>
          <a:p>
            <a:endParaRPr lang="pl-PL" sz="20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011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1">
            <a:extLst>
              <a:ext uri="{FF2B5EF4-FFF2-40B4-BE49-F238E27FC236}">
                <a16:creationId xmlns:a16="http://schemas.microsoft.com/office/drawing/2014/main" id="{BEF42F44-637C-41E2-B2A0-57746325B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7507" y="2338140"/>
            <a:ext cx="4363867" cy="370244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sz="4000" dirty="0"/>
              <a:t>Moja ulubiona bożonarodzeniowa piosenka nosi tytuł ,,Dzień Jeden W Roku’’ i została stworzona przez zespół Czerwone Gitary.</a:t>
            </a:r>
            <a:endParaRPr lang="en-US" sz="4000" dirty="0"/>
          </a:p>
        </p:txBody>
      </p:sp>
      <p:sp>
        <p:nvSpPr>
          <p:cNvPr id="30" name="Freeform: Shape 21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Symbol zastępczy zawartości 16" descr="Obraz zawierający tekst, książka, zdjęcie, zewnętrzne&#10;&#10;Opis wygenerowany automatycznie">
            <a:extLst>
              <a:ext uri="{FF2B5EF4-FFF2-40B4-BE49-F238E27FC236}">
                <a16:creationId xmlns:a16="http://schemas.microsoft.com/office/drawing/2014/main" id="{E1B774E5-E217-4250-81D1-6BC39A7239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42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874765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85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E1C6FD61-BCDA-4CFE-8427-32FED21A7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777" y="-138701"/>
            <a:ext cx="3339223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3600" dirty="0">
                <a:solidFill>
                  <a:srgbClr val="FFFFFF"/>
                </a:solidFill>
              </a:rPr>
              <a:t>Zapraszam do jej odsłuchania-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B60816C-A0B6-4627-BB28-9390A6CC33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1" r="-2" b="-2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  <p:pic>
        <p:nvPicPr>
          <p:cNvPr id="6" name="czerwone gitary - dzień jeden w roku">
            <a:hlinkClick r:id="" action="ppaction://media"/>
            <a:extLst>
              <a:ext uri="{FF2B5EF4-FFF2-40B4-BE49-F238E27FC236}">
                <a16:creationId xmlns:a16="http://schemas.microsoft.com/office/drawing/2014/main" id="{B1B6586E-0D90-47EF-BAAE-38FB1A201B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02385" y="33028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8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1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" name="Symbol zastępczy zawartości 29">
            <a:extLst>
              <a:ext uri="{FF2B5EF4-FFF2-40B4-BE49-F238E27FC236}">
                <a16:creationId xmlns:a16="http://schemas.microsoft.com/office/drawing/2014/main" id="{A13619FB-53E5-4369-94A8-4E24A332F8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0017"/>
          <a:stretch/>
        </p:blipFill>
        <p:spPr>
          <a:xfrm>
            <a:off x="20" y="92722"/>
            <a:ext cx="12191980" cy="6856718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EB95F5B-0D93-48BF-A1C3-FC623B23A258}"/>
              </a:ext>
            </a:extLst>
          </p:cNvPr>
          <p:cNvSpPr txBox="1"/>
          <p:nvPr/>
        </p:nvSpPr>
        <p:spPr>
          <a:xfrm>
            <a:off x="6191603" y="3067477"/>
            <a:ext cx="40813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Dlaczego właśnie ta piosenka?</a:t>
            </a:r>
          </a:p>
        </p:txBody>
      </p:sp>
    </p:spTree>
    <p:extLst>
      <p:ext uri="{BB962C8B-B14F-4D97-AF65-F5344CB8AC3E}">
        <p14:creationId xmlns:p14="http://schemas.microsoft.com/office/powerpoint/2010/main" val="336515533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Symbol zastępczy zawartości 4" descr="Obraz zawierający góra, śnieg, zewnętrzne, przyroda&#10;&#10;Opis wygenerowany automatycznie">
            <a:extLst>
              <a:ext uri="{FF2B5EF4-FFF2-40B4-BE49-F238E27FC236}">
                <a16:creationId xmlns:a16="http://schemas.microsoft.com/office/drawing/2014/main" id="{42791821-6841-4986-9BBB-9B073C7295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5" b="889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E1566D4D-81F7-4996-AA89-6F5C875611B2}"/>
              </a:ext>
            </a:extLst>
          </p:cNvPr>
          <p:cNvSpPr txBox="1"/>
          <p:nvPr/>
        </p:nvSpPr>
        <p:spPr>
          <a:xfrm>
            <a:off x="2690342" y="463445"/>
            <a:ext cx="7724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chemeClr val="bg1"/>
                </a:solidFill>
              </a:rPr>
              <a:t>Wybrałam tę piosenkę, dlatego że: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5211CCF-6FD4-46F7-958D-07ACC75EF814}"/>
              </a:ext>
            </a:extLst>
          </p:cNvPr>
          <p:cNvSpPr txBox="1"/>
          <p:nvPr/>
        </p:nvSpPr>
        <p:spPr>
          <a:xfrm>
            <a:off x="3500628" y="1571939"/>
            <a:ext cx="5504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Eras Demi ITC" panose="020B0805030504020804" pitchFamily="34" charset="0"/>
              </a:rPr>
              <a:t>1. Tworzy ona świąteczną atmosferę. 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4576F2F-2536-4E23-B800-7BA9AEB95E3A}"/>
              </a:ext>
            </a:extLst>
          </p:cNvPr>
          <p:cNvSpPr txBox="1"/>
          <p:nvPr/>
        </p:nvSpPr>
        <p:spPr>
          <a:xfrm>
            <a:off x="3500628" y="2212848"/>
            <a:ext cx="52928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Eras Demi ITC" panose="020B0805030504020804" pitchFamily="34" charset="0"/>
              </a:rPr>
              <a:t>2. Moi rodzice zawszę puszczają ją, kiedy otwieramy prezenty i przez to kojarzy mi z pozytywnymi emocjami.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3B0051D2-EB71-43CA-BB4B-EB13CCC0E6BE}"/>
              </a:ext>
            </a:extLst>
          </p:cNvPr>
          <p:cNvSpPr txBox="1"/>
          <p:nvPr/>
        </p:nvSpPr>
        <p:spPr>
          <a:xfrm>
            <a:off x="3500628" y="3469310"/>
            <a:ext cx="509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Eras Demi ITC" panose="020B0805030504020804" pitchFamily="34" charset="0"/>
              </a:rPr>
              <a:t>3. Muzyka w tle jest świetna, dlatego cały czas chce się jej słuchać.</a:t>
            </a:r>
          </a:p>
        </p:txBody>
      </p:sp>
    </p:spTree>
    <p:extLst>
      <p:ext uri="{BB962C8B-B14F-4D97-AF65-F5344CB8AC3E}">
        <p14:creationId xmlns:p14="http://schemas.microsoft.com/office/powerpoint/2010/main" val="3081526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4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7E7F91A-AA55-4EBD-9D44-EC9D7EEA2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6010" y="618681"/>
            <a:ext cx="3256156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4800" dirty="0">
                <a:solidFill>
                  <a:srgbClr val="FFFFFF"/>
                </a:solidFill>
                <a:latin typeface="Britannic Bold" panose="020B0903060703020204" pitchFamily="34" charset="0"/>
              </a:rPr>
              <a:t>Oraz za to, że pomimo swoich lat, nigdy się nie nudzi.</a:t>
            </a:r>
            <a:endParaRPr lang="en-US" sz="4800" dirty="0">
              <a:solidFill>
                <a:srgbClr val="FFFFFF"/>
              </a:solidFill>
              <a:latin typeface="Britannic Bold" panose="020B0903060703020204" pitchFamily="34" charset="0"/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 descr="Obraz zawierający zewnętrzne, hydrant, jazda, mężczyzna&#10;&#10;Opis wygenerowany automatycznie">
            <a:extLst>
              <a:ext uri="{FF2B5EF4-FFF2-40B4-BE49-F238E27FC236}">
                <a16:creationId xmlns:a16="http://schemas.microsoft.com/office/drawing/2014/main" id="{D90654BA-BE28-46AB-97E5-6BE671626A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" b="1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3127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Symbol zastępczy zawartości 4" descr="Obraz zawierający jasne, oświetlony, ciemny, ulica&#10;&#10;Opis wygenerowany automatycznie">
            <a:extLst>
              <a:ext uri="{FF2B5EF4-FFF2-40B4-BE49-F238E27FC236}">
                <a16:creationId xmlns:a16="http://schemas.microsoft.com/office/drawing/2014/main" id="{264D779F-86B5-4388-90A5-B8F0B2DD9E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19DF1C74-1F4F-4626-A51C-D730A502A03E}"/>
              </a:ext>
            </a:extLst>
          </p:cNvPr>
          <p:cNvSpPr txBox="1"/>
          <p:nvPr/>
        </p:nvSpPr>
        <p:spPr>
          <a:xfrm>
            <a:off x="3771454" y="405012"/>
            <a:ext cx="6168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Nova Light" panose="02060303020205020403" pitchFamily="18" charset="0"/>
              </a:rPr>
              <a:t>Dziękuję </a:t>
            </a:r>
            <a:r>
              <a:rPr lang="pl-PL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Nova Light" panose="02060303020205020403" pitchFamily="18" charset="0"/>
              </a:rPr>
              <a:t>za uwagę 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610BCDE-553B-4677-B833-0DADFC5350C0}"/>
              </a:ext>
            </a:extLst>
          </p:cNvPr>
          <p:cNvSpPr txBox="1"/>
          <p:nvPr/>
        </p:nvSpPr>
        <p:spPr>
          <a:xfrm>
            <a:off x="4818888" y="993408"/>
            <a:ext cx="3127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85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ED1878FC0B6C74883E02DFA194D8C46" ma:contentTypeVersion="9" ma:contentTypeDescription="Utwórz nowy dokument." ma:contentTypeScope="" ma:versionID="095b0f21bdad94799c028150771dc10e">
  <xsd:schema xmlns:xsd="http://www.w3.org/2001/XMLSchema" xmlns:xs="http://www.w3.org/2001/XMLSchema" xmlns:p="http://schemas.microsoft.com/office/2006/metadata/properties" xmlns:ns2="7c4de973-c085-4621-8d69-cc1b0780153e" targetNamespace="http://schemas.microsoft.com/office/2006/metadata/properties" ma:root="true" ma:fieldsID="27f744369701cd63179dac6cee337d18" ns2:_="">
    <xsd:import namespace="7c4de973-c085-4621-8d69-cc1b0780153e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4de973-c085-4621-8d69-cc1b0780153e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7c4de973-c085-4621-8d69-cc1b0780153e" xsi:nil="true"/>
  </documentManagement>
</p:properties>
</file>

<file path=customXml/itemProps1.xml><?xml version="1.0" encoding="utf-8"?>
<ds:datastoreItem xmlns:ds="http://schemas.openxmlformats.org/officeDocument/2006/customXml" ds:itemID="{93A4EE80-C424-4FC3-A29C-6F6EA5C06F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8E68CD-4525-42DB-A1F7-DE3A457F29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4de973-c085-4621-8d69-cc1b078015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BD6632A-3767-4B55-848D-25E4F0ED6225}">
  <ds:schemaRefs>
    <ds:schemaRef ds:uri="http://schemas.microsoft.com/office/2006/metadata/properties"/>
    <ds:schemaRef ds:uri="http://schemas.microsoft.com/office/infopath/2007/PartnerControls"/>
    <ds:schemaRef ds:uri="7c4de973-c085-4621-8d69-cc1b0780153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100</Words>
  <Application>Microsoft Office PowerPoint</Application>
  <PresentationFormat>Panoramiczny</PresentationFormat>
  <Paragraphs>10</Paragraphs>
  <Slides>7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5" baseType="lpstr">
      <vt:lpstr>Arial</vt:lpstr>
      <vt:lpstr>Britannic Bold</vt:lpstr>
      <vt:lpstr>Calibri</vt:lpstr>
      <vt:lpstr>Calibri Light</vt:lpstr>
      <vt:lpstr>Elephant</vt:lpstr>
      <vt:lpstr>Eras Demi ITC</vt:lpstr>
      <vt:lpstr>Rockwell Nova Light</vt:lpstr>
      <vt:lpstr>Motyw pakietu Office</vt:lpstr>
      <vt:lpstr>Moja ulubiona Bożonarodzeniowa piosenka</vt:lpstr>
      <vt:lpstr>Moja ulubiona bożonarodzeniowa piosenka nosi tytuł ,,Dzień Jeden W Roku’’ i została stworzona przez zespół Czerwone Gitary.</vt:lpstr>
      <vt:lpstr>Zapraszam do jej odsłuchania-</vt:lpstr>
      <vt:lpstr>Prezentacja programu PowerPoint</vt:lpstr>
      <vt:lpstr>Prezentacja programu PowerPoint</vt:lpstr>
      <vt:lpstr>Oraz za to, że pomimo swoich lat, nigdy się nie nudzi.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Moja ulubiona Bożonarodzeniowa piosenka</dc:title>
  <dc:creator>Zuzia</dc:creator>
  <cp:lastModifiedBy>Dominika</cp:lastModifiedBy>
  <cp:revision>8</cp:revision>
  <dcterms:created xsi:type="dcterms:W3CDTF">2020-12-10T14:57:45Z</dcterms:created>
  <dcterms:modified xsi:type="dcterms:W3CDTF">2020-12-17T12:02:58Z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0x010100FED1878FC0B6C74883E02DFA194D8C46</vt:lpwstr>
  </property>
</Properties>
</file>