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2" r:id="rId8"/>
    <p:sldId id="259" r:id="rId9"/>
    <p:sldId id="260"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15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CF1617-DF1E-4CF0-8219-93D03DE90B9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E1A0D4C-38DB-4EEF-AAD5-D06EDB759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4724493-9505-4B12-A1AE-00B175315EA1}"/>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5" name="Symbol zastępczy stopki 4">
            <a:extLst>
              <a:ext uri="{FF2B5EF4-FFF2-40B4-BE49-F238E27FC236}">
                <a16:creationId xmlns:a16="http://schemas.microsoft.com/office/drawing/2014/main" id="{083A9CB8-2665-4B1B-A246-839196CD46D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89BB9FD-2960-4189-9699-1DE54F4F9DA8}"/>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209523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3CD2B3-B46B-4787-8601-92EE29E7E00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8F44B0C1-CCFE-41CF-9C88-15F5D1F2633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F4B0E11-4200-48BC-B302-D306F44546B3}"/>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5" name="Symbol zastępczy stopki 4">
            <a:extLst>
              <a:ext uri="{FF2B5EF4-FFF2-40B4-BE49-F238E27FC236}">
                <a16:creationId xmlns:a16="http://schemas.microsoft.com/office/drawing/2014/main" id="{815ABE62-ED90-4189-B920-E11AA3FF818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17EFB41-AFC0-4C58-8201-DED9D65729A3}"/>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393054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8DEB4A9-2076-4721-B267-9FC89ED60BA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E46A32B-E6DB-442E-8846-C7E155E54DD4}"/>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4E6D1B4-B3F0-4537-AE55-C57884599B6C}"/>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5" name="Symbol zastępczy stopki 4">
            <a:extLst>
              <a:ext uri="{FF2B5EF4-FFF2-40B4-BE49-F238E27FC236}">
                <a16:creationId xmlns:a16="http://schemas.microsoft.com/office/drawing/2014/main" id="{E3F815E4-4DFE-4250-8A4D-786E40DFB3D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152D5D0-EBB1-4CEF-BB69-1593A96D17F8}"/>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111860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D9F7BC-D2F5-406D-A777-9AC949A1476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E76631F-56CC-411D-8ACA-3A23FE3DD4D6}"/>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1657C39-3F0F-4DEA-8BE8-D7ED14FD31EB}"/>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5" name="Symbol zastępczy stopki 4">
            <a:extLst>
              <a:ext uri="{FF2B5EF4-FFF2-40B4-BE49-F238E27FC236}">
                <a16:creationId xmlns:a16="http://schemas.microsoft.com/office/drawing/2014/main" id="{97A8D674-59E8-4753-A8B6-F81579B27EC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A416457-D0CB-4A05-B204-0D83BFF54722}"/>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221659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EC617A-CB8F-4AAE-A6AD-23580C2BC18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098A133F-6DA1-44CD-93AA-593569ECC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FA74AA54-85AE-4F47-83FB-6F1E2A97C83D}"/>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5" name="Symbol zastępczy stopki 4">
            <a:extLst>
              <a:ext uri="{FF2B5EF4-FFF2-40B4-BE49-F238E27FC236}">
                <a16:creationId xmlns:a16="http://schemas.microsoft.com/office/drawing/2014/main" id="{455C6EEE-8DDF-402C-9965-B4527133CEB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5811BE2-40A9-4128-8BE1-D54DCE447467}"/>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243885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765538-7BD8-41E3-ABA9-93D0C0844B2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23DBD7C-6249-4CFA-A9B7-ADA43217CC1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AB3D2A4-B855-4614-AB3E-3F5742D6471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5121B31-2455-41BA-9014-7FC49D3B1552}"/>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6" name="Symbol zastępczy stopki 5">
            <a:extLst>
              <a:ext uri="{FF2B5EF4-FFF2-40B4-BE49-F238E27FC236}">
                <a16:creationId xmlns:a16="http://schemas.microsoft.com/office/drawing/2014/main" id="{720D87B2-6F4E-425A-AB47-0C707068CB5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27FC683-A1F0-4A9C-A72A-0B205432D077}"/>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352039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DC192-236E-4134-BD53-63CFBBBB9249}"/>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16A32A4-CDC3-4373-9703-DB84D3902A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EDE9C20-075D-4B2E-8F80-367457D2D28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3C7CFD1-32EA-4FFD-A2E3-534B98A6E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CB54E7D-8C3F-4B59-96B9-E794315FBA0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5506197-84B2-4D8D-8FC2-41CE34F33C5D}"/>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8" name="Symbol zastępczy stopki 7">
            <a:extLst>
              <a:ext uri="{FF2B5EF4-FFF2-40B4-BE49-F238E27FC236}">
                <a16:creationId xmlns:a16="http://schemas.microsoft.com/office/drawing/2014/main" id="{8326CC79-8790-4A0D-95A1-78D32441697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AED6250-4230-423C-94ED-8F9C9EF6A790}"/>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118252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D3B2B0-3A03-4002-BBA8-D8F6293AE16A}"/>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721A55BA-BFDD-4B45-A510-2E5C17F7169F}"/>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4" name="Symbol zastępczy stopki 3">
            <a:extLst>
              <a:ext uri="{FF2B5EF4-FFF2-40B4-BE49-F238E27FC236}">
                <a16:creationId xmlns:a16="http://schemas.microsoft.com/office/drawing/2014/main" id="{8BF0D904-6EF0-491B-A7BF-453FC2CAE11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3E9724D-4732-441F-8D12-50B5E8B5C56B}"/>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29564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EAC1738-36E8-4ADB-90C9-32077C0C7E6A}"/>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3" name="Symbol zastępczy stopki 2">
            <a:extLst>
              <a:ext uri="{FF2B5EF4-FFF2-40B4-BE49-F238E27FC236}">
                <a16:creationId xmlns:a16="http://schemas.microsoft.com/office/drawing/2014/main" id="{B021B03D-BA56-4031-A6A7-984AD3D8669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F144020-C5C1-4152-A529-C39D9E5ADE0E}"/>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81764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006AE8-ADB7-4430-99A6-F3A3A932ABD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2C7CAEB-7CDD-49C2-97C7-D10B7453B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D0A0130-2A6B-49A2-A885-27EB50DB4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107DD04-1970-40A7-9CDC-E0E5CCCE132D}"/>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6" name="Symbol zastępczy stopki 5">
            <a:extLst>
              <a:ext uri="{FF2B5EF4-FFF2-40B4-BE49-F238E27FC236}">
                <a16:creationId xmlns:a16="http://schemas.microsoft.com/office/drawing/2014/main" id="{352F25FC-CADA-4DCC-B62D-67FAA7A099E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383B718-DED5-4850-BE4F-CC74B695A2BC}"/>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158317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052B30-38DC-4406-8789-2B434C3B98F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AF16FB5-21E8-421C-A594-A7BF17F4D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FD940073-16A8-41FD-9239-A9CE659EA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78BDC5D-1E9C-433F-B85C-B4C284B27EC5}"/>
              </a:ext>
            </a:extLst>
          </p:cNvPr>
          <p:cNvSpPr>
            <a:spLocks noGrp="1"/>
          </p:cNvSpPr>
          <p:nvPr>
            <p:ph type="dt" sz="half" idx="10"/>
          </p:nvPr>
        </p:nvSpPr>
        <p:spPr/>
        <p:txBody>
          <a:bodyPr/>
          <a:lstStyle/>
          <a:p>
            <a:fld id="{8BC9C11B-E893-4865-B23C-17DF190F74A3}" type="datetimeFigureOut">
              <a:rPr lang="pl-PL" smtClean="0"/>
              <a:t>17.12.2020</a:t>
            </a:fld>
            <a:endParaRPr lang="pl-PL"/>
          </a:p>
        </p:txBody>
      </p:sp>
      <p:sp>
        <p:nvSpPr>
          <p:cNvPr id="6" name="Symbol zastępczy stopki 5">
            <a:extLst>
              <a:ext uri="{FF2B5EF4-FFF2-40B4-BE49-F238E27FC236}">
                <a16:creationId xmlns:a16="http://schemas.microsoft.com/office/drawing/2014/main" id="{C2127875-1A0A-442A-B606-1E699B24338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6F08B98-6514-43A2-A005-3EFB63C6228B}"/>
              </a:ext>
            </a:extLst>
          </p:cNvPr>
          <p:cNvSpPr>
            <a:spLocks noGrp="1"/>
          </p:cNvSpPr>
          <p:nvPr>
            <p:ph type="sldNum" sz="quarter" idx="12"/>
          </p:nvPr>
        </p:nvSpPr>
        <p:spPr/>
        <p:txBody>
          <a:bodyPr/>
          <a:lstStyle/>
          <a:p>
            <a:fld id="{3F3D7A77-0263-43C1-9E5B-8FCD5BD1D234}" type="slidenum">
              <a:rPr lang="pl-PL" smtClean="0"/>
              <a:t>‹#›</a:t>
            </a:fld>
            <a:endParaRPr lang="pl-PL"/>
          </a:p>
        </p:txBody>
      </p:sp>
    </p:spTree>
    <p:extLst>
      <p:ext uri="{BB962C8B-B14F-4D97-AF65-F5344CB8AC3E}">
        <p14:creationId xmlns:p14="http://schemas.microsoft.com/office/powerpoint/2010/main" val="82460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A45B002-5079-43DE-A1B6-46838BB31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D60F7B3-C182-48E1-86C6-A81B63DF1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4B8B5BE-5F8E-4500-80F3-BA5147D3D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9C11B-E893-4865-B23C-17DF190F74A3}" type="datetimeFigureOut">
              <a:rPr lang="pl-PL" smtClean="0"/>
              <a:t>17.12.2020</a:t>
            </a:fld>
            <a:endParaRPr lang="pl-PL"/>
          </a:p>
        </p:txBody>
      </p:sp>
      <p:sp>
        <p:nvSpPr>
          <p:cNvPr id="5" name="Symbol zastępczy stopki 4">
            <a:extLst>
              <a:ext uri="{FF2B5EF4-FFF2-40B4-BE49-F238E27FC236}">
                <a16:creationId xmlns:a16="http://schemas.microsoft.com/office/drawing/2014/main" id="{029D658C-A5DF-4451-BAED-72CCAD53B9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F534E3F-B966-4BE6-94DD-210F6FFF54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D7A77-0263-43C1-9E5B-8FCD5BD1D234}" type="slidenum">
              <a:rPr lang="pl-PL" smtClean="0"/>
              <a:t>‹#›</a:t>
            </a:fld>
            <a:endParaRPr lang="pl-PL"/>
          </a:p>
        </p:txBody>
      </p:sp>
    </p:spTree>
    <p:extLst>
      <p:ext uri="{BB962C8B-B14F-4D97-AF65-F5344CB8AC3E}">
        <p14:creationId xmlns:p14="http://schemas.microsoft.com/office/powerpoint/2010/main" val="79559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658A3B-598A-4DF1-99E1-232460A420C9}"/>
              </a:ext>
            </a:extLst>
          </p:cNvPr>
          <p:cNvSpPr>
            <a:spLocks noGrp="1"/>
          </p:cNvSpPr>
          <p:nvPr>
            <p:ph type="ctrTitle"/>
          </p:nvPr>
        </p:nvSpPr>
        <p:spPr>
          <a:xfrm>
            <a:off x="1524000" y="1122363"/>
            <a:ext cx="9144000" cy="957646"/>
          </a:xfrm>
        </p:spPr>
        <p:txBody>
          <a:bodyPr/>
          <a:lstStyle/>
          <a:p>
            <a:r>
              <a:rPr lang="pl-PL" b="1" dirty="0">
                <a:solidFill>
                  <a:schemeClr val="bg1"/>
                </a:solidFill>
                <a:latin typeface="Verdana Pro Cond Black" panose="020B0A06030504040204" pitchFamily="34" charset="0"/>
              </a:rPr>
              <a:t>Kalendarz Adwentowy</a:t>
            </a:r>
          </a:p>
        </p:txBody>
      </p:sp>
      <p:sp>
        <p:nvSpPr>
          <p:cNvPr id="3" name="Podtytuł 2">
            <a:extLst>
              <a:ext uri="{FF2B5EF4-FFF2-40B4-BE49-F238E27FC236}">
                <a16:creationId xmlns:a16="http://schemas.microsoft.com/office/drawing/2014/main" id="{6F215E9B-B380-42ED-8B8E-02C7DB34E3B5}"/>
              </a:ext>
            </a:extLst>
          </p:cNvPr>
          <p:cNvSpPr>
            <a:spLocks noGrp="1"/>
          </p:cNvSpPr>
          <p:nvPr>
            <p:ph type="subTitle" idx="1"/>
          </p:nvPr>
        </p:nvSpPr>
        <p:spPr>
          <a:xfrm>
            <a:off x="7221416" y="4609534"/>
            <a:ext cx="5268686" cy="698657"/>
          </a:xfrm>
        </p:spPr>
        <p:txBody>
          <a:bodyPr>
            <a:normAutofit/>
          </a:bodyPr>
          <a:lstStyle/>
          <a:p>
            <a:r>
              <a:rPr lang="pl-PL" sz="3200" dirty="0">
                <a:solidFill>
                  <a:schemeClr val="bg1"/>
                </a:solidFill>
                <a:latin typeface="Verdana Pro Cond Black" panose="020B0A06030504040204" pitchFamily="34" charset="0"/>
              </a:rPr>
              <a:t>Katarzyna Tkocz</a:t>
            </a:r>
          </a:p>
        </p:txBody>
      </p:sp>
    </p:spTree>
    <p:extLst>
      <p:ext uri="{BB962C8B-B14F-4D97-AF65-F5344CB8AC3E}">
        <p14:creationId xmlns:p14="http://schemas.microsoft.com/office/powerpoint/2010/main" val="342209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1000" b="-11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95BD8D-4D34-47B9-BF11-CACFF3600BFB}"/>
              </a:ext>
            </a:extLst>
          </p:cNvPr>
          <p:cNvSpPr>
            <a:spLocks noGrp="1"/>
          </p:cNvSpPr>
          <p:nvPr>
            <p:ph type="title"/>
          </p:nvPr>
        </p:nvSpPr>
        <p:spPr/>
        <p:txBody>
          <a:bodyPr/>
          <a:lstStyle/>
          <a:p>
            <a:r>
              <a:rPr lang="pl-PL" dirty="0"/>
              <a:t>Święta to radości czas</a:t>
            </a:r>
          </a:p>
        </p:txBody>
      </p:sp>
      <p:sp>
        <p:nvSpPr>
          <p:cNvPr id="3" name="Symbol zastępczy zawartości 2">
            <a:extLst>
              <a:ext uri="{FF2B5EF4-FFF2-40B4-BE49-F238E27FC236}">
                <a16:creationId xmlns:a16="http://schemas.microsoft.com/office/drawing/2014/main" id="{0B4FC14B-F002-40D4-98CB-78D060A33ED5}"/>
              </a:ext>
            </a:extLst>
          </p:cNvPr>
          <p:cNvSpPr>
            <a:spLocks noGrp="1"/>
          </p:cNvSpPr>
          <p:nvPr>
            <p:ph idx="1"/>
          </p:nvPr>
        </p:nvSpPr>
        <p:spPr/>
        <p:txBody>
          <a:bodyPr>
            <a:normAutofit fontScale="85000" lnSpcReduction="20000"/>
          </a:bodyPr>
          <a:lstStyle/>
          <a:p>
            <a:r>
              <a:rPr lang="pl-PL" dirty="0"/>
              <a:t>Wykonawcy: Ola Tracz, Ala Tracz</a:t>
            </a:r>
          </a:p>
          <a:p>
            <a:r>
              <a:rPr lang="pl-PL" dirty="0"/>
              <a:t>Album: Święta To Radości Czas</a:t>
            </a:r>
          </a:p>
          <a:p>
            <a:r>
              <a:rPr lang="pl-PL" dirty="0"/>
              <a:t>Data wydania: 2020</a:t>
            </a:r>
          </a:p>
          <a:p>
            <a:r>
              <a:rPr lang="pl-PL" dirty="0"/>
              <a:t>Gatunek: Pop</a:t>
            </a:r>
          </a:p>
          <a:p>
            <a:r>
              <a:rPr lang="pl-PL" dirty="0"/>
              <a:t>Muzyka i tekst: Agnieszka </a:t>
            </a:r>
            <a:r>
              <a:rPr lang="pl-PL" dirty="0" err="1"/>
              <a:t>Wiechnik</a:t>
            </a:r>
            <a:endParaRPr lang="pl-PL" dirty="0"/>
          </a:p>
          <a:p>
            <a:r>
              <a:rPr lang="pl-PL" dirty="0"/>
              <a:t>Aranżacja: Rafał Konieczny</a:t>
            </a:r>
          </a:p>
          <a:p>
            <a:r>
              <a:rPr lang="pl-PL" dirty="0"/>
              <a:t>Produkcja: Rafał Konieczny, MAVOOI </a:t>
            </a:r>
          </a:p>
          <a:p>
            <a:r>
              <a:rPr lang="pl-PL" dirty="0"/>
              <a:t>Realizacja nagrania: Przemek Puk / Puk Music</a:t>
            </a:r>
          </a:p>
          <a:p>
            <a:r>
              <a:rPr lang="pl-PL" dirty="0"/>
              <a:t>Mix/ master: Marcin </a:t>
            </a:r>
            <a:r>
              <a:rPr lang="pl-PL" dirty="0" err="1"/>
              <a:t>Szwajcer</a:t>
            </a:r>
            <a:endParaRPr lang="pl-PL" dirty="0"/>
          </a:p>
          <a:p>
            <a:r>
              <a:rPr lang="pl-PL" dirty="0"/>
              <a:t>Teledysk: Rafał Pop, Patrycja Sarzyńska</a:t>
            </a:r>
          </a:p>
          <a:p>
            <a:r>
              <a:rPr lang="pl-PL" dirty="0"/>
              <a:t>Trąbki : Kuba Kowalski</a:t>
            </a:r>
          </a:p>
        </p:txBody>
      </p:sp>
      <p:pic>
        <p:nvPicPr>
          <p:cNvPr id="4" name="Obraz 3"/>
          <p:cNvPicPr>
            <a:picLocks noChangeAspect="1"/>
          </p:cNvPicPr>
          <p:nvPr/>
        </p:nvPicPr>
        <p:blipFill>
          <a:blip r:embed="rId3"/>
          <a:stretch>
            <a:fillRect/>
          </a:stretch>
        </p:blipFill>
        <p:spPr>
          <a:xfrm>
            <a:off x="7162253" y="757534"/>
            <a:ext cx="4426077" cy="2821689"/>
          </a:xfrm>
          <a:prstGeom prst="rect">
            <a:avLst/>
          </a:prstGeom>
        </p:spPr>
      </p:pic>
    </p:spTree>
    <p:extLst>
      <p:ext uri="{BB962C8B-B14F-4D97-AF65-F5344CB8AC3E}">
        <p14:creationId xmlns:p14="http://schemas.microsoft.com/office/powerpoint/2010/main" val="397663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1000" b="-11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95BD8D-4D34-47B9-BF11-CACFF3600BFB}"/>
              </a:ext>
            </a:extLst>
          </p:cNvPr>
          <p:cNvSpPr>
            <a:spLocks noGrp="1"/>
          </p:cNvSpPr>
          <p:nvPr>
            <p:ph type="title"/>
          </p:nvPr>
        </p:nvSpPr>
        <p:spPr/>
        <p:txBody>
          <a:bodyPr/>
          <a:lstStyle/>
          <a:p>
            <a:r>
              <a:rPr lang="pl-PL" dirty="0"/>
              <a:t>Dlaczego wybrałam tę piosenkę? </a:t>
            </a:r>
          </a:p>
        </p:txBody>
      </p:sp>
      <p:sp>
        <p:nvSpPr>
          <p:cNvPr id="3" name="Symbol zastępczy zawartości 2">
            <a:extLst>
              <a:ext uri="{FF2B5EF4-FFF2-40B4-BE49-F238E27FC236}">
                <a16:creationId xmlns:a16="http://schemas.microsoft.com/office/drawing/2014/main" id="{0B4FC14B-F002-40D4-98CB-78D060A33ED5}"/>
              </a:ext>
            </a:extLst>
          </p:cNvPr>
          <p:cNvSpPr>
            <a:spLocks noGrp="1"/>
          </p:cNvSpPr>
          <p:nvPr>
            <p:ph idx="1"/>
          </p:nvPr>
        </p:nvSpPr>
        <p:spPr/>
        <p:txBody>
          <a:bodyPr/>
          <a:lstStyle/>
          <a:p>
            <a:pPr marL="0" indent="0">
              <a:buNone/>
            </a:pPr>
            <a:r>
              <a:rPr lang="pl-PL" dirty="0"/>
              <a:t>Wybrałam tę piosenkę, ponieważ mi się bardzo spodobała i ciągle ją nucę. </a:t>
            </a:r>
          </a:p>
        </p:txBody>
      </p:sp>
    </p:spTree>
    <p:extLst>
      <p:ext uri="{BB962C8B-B14F-4D97-AF65-F5344CB8AC3E}">
        <p14:creationId xmlns:p14="http://schemas.microsoft.com/office/powerpoint/2010/main" val="171646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1000" b="-11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95BD8D-4D34-47B9-BF11-CACFF3600BFB}"/>
              </a:ext>
            </a:extLst>
          </p:cNvPr>
          <p:cNvSpPr>
            <a:spLocks noGrp="1"/>
          </p:cNvSpPr>
          <p:nvPr>
            <p:ph type="title"/>
          </p:nvPr>
        </p:nvSpPr>
        <p:spPr/>
        <p:txBody>
          <a:bodyPr/>
          <a:lstStyle/>
          <a:p>
            <a:r>
              <a:rPr lang="pl-PL" dirty="0"/>
              <a:t>Tekst</a:t>
            </a:r>
          </a:p>
        </p:txBody>
      </p:sp>
      <p:sp>
        <p:nvSpPr>
          <p:cNvPr id="3" name="Symbol zastępczy zawartości 2">
            <a:extLst>
              <a:ext uri="{FF2B5EF4-FFF2-40B4-BE49-F238E27FC236}">
                <a16:creationId xmlns:a16="http://schemas.microsoft.com/office/drawing/2014/main" id="{0B4FC14B-F002-40D4-98CB-78D060A33ED5}"/>
              </a:ext>
            </a:extLst>
          </p:cNvPr>
          <p:cNvSpPr>
            <a:spLocks noGrp="1"/>
          </p:cNvSpPr>
          <p:nvPr>
            <p:ph idx="1"/>
          </p:nvPr>
        </p:nvSpPr>
        <p:spPr/>
        <p:txBody>
          <a:bodyPr>
            <a:normAutofit fontScale="92500"/>
          </a:bodyPr>
          <a:lstStyle/>
          <a:p>
            <a:pPr marL="457200" indent="-457200">
              <a:buAutoNum type="arabicPeriod"/>
            </a:pPr>
            <a:r>
              <a:rPr lang="pl-PL" sz="2000" dirty="0"/>
              <a:t>To pierwszej gwiazdy blask na niebie lśni, w oddali słychać śpiew. Kolędowania czas i dobrych chwil, rodzina zjeżdża się. Choinki dawno wystroiły się, Mikołaj ruszył w świat. Wolne miejsce jest przy stole. Jeśli zechcesz, możesz wpaść.</a:t>
            </a:r>
          </a:p>
          <a:p>
            <a:pPr marL="0" indent="0">
              <a:buNone/>
            </a:pPr>
            <a:r>
              <a:rPr lang="pl-PL" sz="2000" dirty="0"/>
              <a:t> Ref: Święta to radości czas. Każdy znowu się uśmiecha. Święta to radości czas. Nikt nie obraża się. Bo właśnie święta to radości czas. Już Mikołaj na nas czeka. Święta to radości czas. Życzenia spełniają się.</a:t>
            </a:r>
          </a:p>
          <a:p>
            <a:pPr marL="0" indent="0">
              <a:buNone/>
            </a:pPr>
            <a:r>
              <a:rPr lang="pl-PL" sz="2000" dirty="0"/>
              <a:t> 2. Składamy życzeń moc i pada śnieg, za oknem biały puch. Dzieci bałwana lepią, cieszą się. Nieważne, że jest mróz. Zwierzęta mówią ludzkim głosem i do wszystkich garną się. Bo to magia, idą święta. I w stajence ciepło jest. </a:t>
            </a:r>
          </a:p>
          <a:p>
            <a:pPr marL="0" indent="0">
              <a:buNone/>
            </a:pPr>
            <a:r>
              <a:rPr lang="pl-PL" sz="2000" dirty="0"/>
              <a:t>Ref: Święta to radości czas. Każdy znowu się uśmiecha. Święta to radości czas. Nikt nie obraża się. Bo właśnie święta to radości czas. Już Mikołaj na nas czeka. Święta to radości czas. Życzenia spełniają się. </a:t>
            </a:r>
          </a:p>
          <a:p>
            <a:pPr marL="0" indent="0">
              <a:buNone/>
            </a:pPr>
            <a:r>
              <a:rPr lang="pl-PL" sz="2000" dirty="0"/>
              <a:t>Pada śnieg, biało jest, Ty jak dziecko czekasz. Żeby znów poczuć się, jak w najpiękniejszym śnie.</a:t>
            </a:r>
          </a:p>
          <a:p>
            <a:pPr marL="0" indent="0">
              <a:buNone/>
            </a:pPr>
            <a:r>
              <a:rPr lang="pl-PL" sz="2000" dirty="0"/>
              <a:t>Ref: Święta to radości czas. Każdy znowu się uśmiecha. Święta to radości czas. Nikt nie obraża się. Bo właśnie święta to radości czas. Już Mikołaj na nas czeka. Święta to radości czas. Życzenia spełniają się.</a:t>
            </a:r>
          </a:p>
        </p:txBody>
      </p:sp>
    </p:spTree>
    <p:extLst>
      <p:ext uri="{BB962C8B-B14F-4D97-AF65-F5344CB8AC3E}">
        <p14:creationId xmlns:p14="http://schemas.microsoft.com/office/powerpoint/2010/main" val="195425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3151A"/>
        </a:solidFill>
        <a:effectLst/>
      </p:bgPr>
    </p:bg>
    <p:spTree>
      <p:nvGrpSpPr>
        <p:cNvPr id="1" name=""/>
        <p:cNvGrpSpPr/>
        <p:nvPr/>
      </p:nvGrpSpPr>
      <p:grpSpPr>
        <a:xfrm>
          <a:off x="0" y="0"/>
          <a:ext cx="0" cy="0"/>
          <a:chOff x="0" y="0"/>
          <a:chExt cx="0" cy="0"/>
        </a:xfrm>
      </p:grpSpPr>
      <p:pic>
        <p:nvPicPr>
          <p:cNvPr id="9" name="Obraz 8" descr="Obraz zawierający tekst&#10;&#10;Opis wygenerowany automatycznie">
            <a:extLst>
              <a:ext uri="{FF2B5EF4-FFF2-40B4-BE49-F238E27FC236}">
                <a16:creationId xmlns:a16="http://schemas.microsoft.com/office/drawing/2014/main" id="{7E1461CE-179B-44B7-B555-3782E62B2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544" y="0"/>
            <a:ext cx="4430911" cy="6858000"/>
          </a:xfrm>
          <a:prstGeom prst="rect">
            <a:avLst/>
          </a:prstGeom>
        </p:spPr>
      </p:pic>
      <p:sp>
        <p:nvSpPr>
          <p:cNvPr id="10" name="pole tekstowe 9">
            <a:extLst>
              <a:ext uri="{FF2B5EF4-FFF2-40B4-BE49-F238E27FC236}">
                <a16:creationId xmlns:a16="http://schemas.microsoft.com/office/drawing/2014/main" id="{C23DDE30-245F-45C8-A152-A0A9FED55901}"/>
              </a:ext>
            </a:extLst>
          </p:cNvPr>
          <p:cNvSpPr txBox="1"/>
          <p:nvPr/>
        </p:nvSpPr>
        <p:spPr>
          <a:xfrm>
            <a:off x="6704982" y="2650094"/>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hlinkClick r:id="rId3" action="ppaction://hlinksldjump">
                  <a:extLst>
                    <a:ext uri="{A12FA001-AC4F-418D-AE19-62706E023703}">
                      <ahyp:hlinkClr xmlns:ahyp="http://schemas.microsoft.com/office/drawing/2018/hyperlinkcolor" val="tx"/>
                    </a:ext>
                  </a:extLst>
                </a:hlinkClick>
              </a:rPr>
              <a:t>17</a:t>
            </a:r>
            <a:endParaRPr lang="pl-PL" dirty="0">
              <a:solidFill>
                <a:schemeClr val="bg1"/>
              </a:solidFill>
              <a:latin typeface="Verdana Pro Cond Black" panose="020B0A06030504040204" pitchFamily="34" charset="0"/>
            </a:endParaRPr>
          </a:p>
        </p:txBody>
      </p:sp>
      <p:sp>
        <p:nvSpPr>
          <p:cNvPr id="19" name="pole tekstowe 18">
            <a:extLst>
              <a:ext uri="{FF2B5EF4-FFF2-40B4-BE49-F238E27FC236}">
                <a16:creationId xmlns:a16="http://schemas.microsoft.com/office/drawing/2014/main" id="{28C9B298-D13B-4274-A280-23A8D5BD56F7}"/>
              </a:ext>
            </a:extLst>
          </p:cNvPr>
          <p:cNvSpPr txBox="1"/>
          <p:nvPr/>
        </p:nvSpPr>
        <p:spPr>
          <a:xfrm>
            <a:off x="5864938" y="1647825"/>
            <a:ext cx="316112"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a:t>
            </a:r>
          </a:p>
        </p:txBody>
      </p:sp>
      <p:sp>
        <p:nvSpPr>
          <p:cNvPr id="21" name="pole tekstowe 20">
            <a:extLst>
              <a:ext uri="{FF2B5EF4-FFF2-40B4-BE49-F238E27FC236}">
                <a16:creationId xmlns:a16="http://schemas.microsoft.com/office/drawing/2014/main" id="{29869525-DF68-41CB-B3D7-554F54989770}"/>
              </a:ext>
            </a:extLst>
          </p:cNvPr>
          <p:cNvSpPr txBox="1"/>
          <p:nvPr/>
        </p:nvSpPr>
        <p:spPr>
          <a:xfrm>
            <a:off x="5860930" y="311706"/>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24</a:t>
            </a:r>
          </a:p>
        </p:txBody>
      </p:sp>
      <p:sp>
        <p:nvSpPr>
          <p:cNvPr id="23" name="pole tekstowe 22">
            <a:extLst>
              <a:ext uri="{FF2B5EF4-FFF2-40B4-BE49-F238E27FC236}">
                <a16:creationId xmlns:a16="http://schemas.microsoft.com/office/drawing/2014/main" id="{FE36EF99-F40D-4C3E-A153-8A0CDBA72C49}"/>
              </a:ext>
            </a:extLst>
          </p:cNvPr>
          <p:cNvSpPr txBox="1"/>
          <p:nvPr/>
        </p:nvSpPr>
        <p:spPr>
          <a:xfrm>
            <a:off x="4898905" y="5067300"/>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a:t>
            </a:r>
          </a:p>
        </p:txBody>
      </p:sp>
      <p:sp>
        <p:nvSpPr>
          <p:cNvPr id="25" name="pole tekstowe 24">
            <a:extLst>
              <a:ext uri="{FF2B5EF4-FFF2-40B4-BE49-F238E27FC236}">
                <a16:creationId xmlns:a16="http://schemas.microsoft.com/office/drawing/2014/main" id="{F68B2960-2F90-45E6-9C3A-CE4E9DDA036B}"/>
              </a:ext>
            </a:extLst>
          </p:cNvPr>
          <p:cNvSpPr txBox="1"/>
          <p:nvPr/>
        </p:nvSpPr>
        <p:spPr>
          <a:xfrm>
            <a:off x="6092724" y="3962400"/>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3</a:t>
            </a:r>
          </a:p>
        </p:txBody>
      </p:sp>
      <p:sp>
        <p:nvSpPr>
          <p:cNvPr id="27" name="pole tekstowe 26">
            <a:extLst>
              <a:ext uri="{FF2B5EF4-FFF2-40B4-BE49-F238E27FC236}">
                <a16:creationId xmlns:a16="http://schemas.microsoft.com/office/drawing/2014/main" id="{5AB60553-6E7D-445D-9F21-C3E88D6957A0}"/>
              </a:ext>
            </a:extLst>
          </p:cNvPr>
          <p:cNvSpPr txBox="1"/>
          <p:nvPr/>
        </p:nvSpPr>
        <p:spPr>
          <a:xfrm>
            <a:off x="4597381" y="1832491"/>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18</a:t>
            </a:r>
          </a:p>
        </p:txBody>
      </p:sp>
      <p:sp>
        <p:nvSpPr>
          <p:cNvPr id="29" name="pole tekstowe 28">
            <a:extLst>
              <a:ext uri="{FF2B5EF4-FFF2-40B4-BE49-F238E27FC236}">
                <a16:creationId xmlns:a16="http://schemas.microsoft.com/office/drawing/2014/main" id="{EB1C2B04-6B82-42BB-85FE-5740A44B616D}"/>
              </a:ext>
            </a:extLst>
          </p:cNvPr>
          <p:cNvSpPr txBox="1"/>
          <p:nvPr/>
        </p:nvSpPr>
        <p:spPr>
          <a:xfrm>
            <a:off x="7610475" y="5436632"/>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19</a:t>
            </a:r>
          </a:p>
        </p:txBody>
      </p:sp>
      <p:sp>
        <p:nvSpPr>
          <p:cNvPr id="30" name="pole tekstowe 29">
            <a:extLst>
              <a:ext uri="{FF2B5EF4-FFF2-40B4-BE49-F238E27FC236}">
                <a16:creationId xmlns:a16="http://schemas.microsoft.com/office/drawing/2014/main" id="{874BECF5-9C7B-4814-AC7F-FF4912789023}"/>
              </a:ext>
            </a:extLst>
          </p:cNvPr>
          <p:cNvSpPr txBox="1"/>
          <p:nvPr/>
        </p:nvSpPr>
        <p:spPr>
          <a:xfrm>
            <a:off x="6435763" y="1195388"/>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20</a:t>
            </a:r>
          </a:p>
        </p:txBody>
      </p:sp>
      <p:sp>
        <p:nvSpPr>
          <p:cNvPr id="31" name="pole tekstowe 30">
            <a:extLst>
              <a:ext uri="{FF2B5EF4-FFF2-40B4-BE49-F238E27FC236}">
                <a16:creationId xmlns:a16="http://schemas.microsoft.com/office/drawing/2014/main" id="{EFE005C2-207A-426D-BA6D-EA507338232F}"/>
              </a:ext>
            </a:extLst>
          </p:cNvPr>
          <p:cNvSpPr txBox="1"/>
          <p:nvPr/>
        </p:nvSpPr>
        <p:spPr>
          <a:xfrm>
            <a:off x="5305425" y="3777734"/>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21</a:t>
            </a:r>
          </a:p>
        </p:txBody>
      </p:sp>
      <p:sp>
        <p:nvSpPr>
          <p:cNvPr id="32" name="pole tekstowe 31">
            <a:extLst>
              <a:ext uri="{FF2B5EF4-FFF2-40B4-BE49-F238E27FC236}">
                <a16:creationId xmlns:a16="http://schemas.microsoft.com/office/drawing/2014/main" id="{68A79144-6DD9-4B8D-BA72-A3193D16791A}"/>
              </a:ext>
            </a:extLst>
          </p:cNvPr>
          <p:cNvSpPr txBox="1"/>
          <p:nvPr/>
        </p:nvSpPr>
        <p:spPr>
          <a:xfrm>
            <a:off x="5940601" y="6361628"/>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22</a:t>
            </a:r>
          </a:p>
        </p:txBody>
      </p:sp>
      <p:sp>
        <p:nvSpPr>
          <p:cNvPr id="33" name="pole tekstowe 32">
            <a:extLst>
              <a:ext uri="{FF2B5EF4-FFF2-40B4-BE49-F238E27FC236}">
                <a16:creationId xmlns:a16="http://schemas.microsoft.com/office/drawing/2014/main" id="{340D6F75-90BD-48F7-BAA2-45B5B09E86F8}"/>
              </a:ext>
            </a:extLst>
          </p:cNvPr>
          <p:cNvSpPr txBox="1"/>
          <p:nvPr/>
        </p:nvSpPr>
        <p:spPr>
          <a:xfrm>
            <a:off x="3790950" y="5440323"/>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23</a:t>
            </a:r>
          </a:p>
        </p:txBody>
      </p:sp>
      <p:sp>
        <p:nvSpPr>
          <p:cNvPr id="34" name="pole tekstowe 33">
            <a:extLst>
              <a:ext uri="{FF2B5EF4-FFF2-40B4-BE49-F238E27FC236}">
                <a16:creationId xmlns:a16="http://schemas.microsoft.com/office/drawing/2014/main" id="{E2A23039-16CD-4829-81A1-0256465FE12E}"/>
              </a:ext>
            </a:extLst>
          </p:cNvPr>
          <p:cNvSpPr txBox="1"/>
          <p:nvPr/>
        </p:nvSpPr>
        <p:spPr>
          <a:xfrm>
            <a:off x="6492913" y="5436632"/>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16</a:t>
            </a:r>
          </a:p>
        </p:txBody>
      </p:sp>
      <p:sp>
        <p:nvSpPr>
          <p:cNvPr id="35" name="pole tekstowe 34">
            <a:extLst>
              <a:ext uri="{FF2B5EF4-FFF2-40B4-BE49-F238E27FC236}">
                <a16:creationId xmlns:a16="http://schemas.microsoft.com/office/drawing/2014/main" id="{02E489D9-5A66-46EE-91FB-B61601F77D95}"/>
              </a:ext>
            </a:extLst>
          </p:cNvPr>
          <p:cNvSpPr txBox="1"/>
          <p:nvPr/>
        </p:nvSpPr>
        <p:spPr>
          <a:xfrm>
            <a:off x="5629136" y="989530"/>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15</a:t>
            </a:r>
          </a:p>
        </p:txBody>
      </p:sp>
      <p:sp>
        <p:nvSpPr>
          <p:cNvPr id="36" name="pole tekstowe 35">
            <a:extLst>
              <a:ext uri="{FF2B5EF4-FFF2-40B4-BE49-F238E27FC236}">
                <a16:creationId xmlns:a16="http://schemas.microsoft.com/office/drawing/2014/main" id="{A3327700-98CF-4C16-8CB7-2BD5CC4D957B}"/>
              </a:ext>
            </a:extLst>
          </p:cNvPr>
          <p:cNvSpPr txBox="1"/>
          <p:nvPr/>
        </p:nvSpPr>
        <p:spPr>
          <a:xfrm>
            <a:off x="5060969" y="2842141"/>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14</a:t>
            </a:r>
          </a:p>
        </p:txBody>
      </p:sp>
      <p:sp>
        <p:nvSpPr>
          <p:cNvPr id="37" name="pole tekstowe 36">
            <a:extLst>
              <a:ext uri="{FF2B5EF4-FFF2-40B4-BE49-F238E27FC236}">
                <a16:creationId xmlns:a16="http://schemas.microsoft.com/office/drawing/2014/main" id="{398FAC7F-3B94-47F3-B177-CE869FBC7C1B}"/>
              </a:ext>
            </a:extLst>
          </p:cNvPr>
          <p:cNvSpPr txBox="1"/>
          <p:nvPr/>
        </p:nvSpPr>
        <p:spPr>
          <a:xfrm>
            <a:off x="6883554" y="4363404"/>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13</a:t>
            </a:r>
          </a:p>
        </p:txBody>
      </p:sp>
      <p:sp>
        <p:nvSpPr>
          <p:cNvPr id="38" name="pole tekstowe 37">
            <a:extLst>
              <a:ext uri="{FF2B5EF4-FFF2-40B4-BE49-F238E27FC236}">
                <a16:creationId xmlns:a16="http://schemas.microsoft.com/office/drawing/2014/main" id="{5E8A6DB1-3DC7-4476-8007-B717DFB77B70}"/>
              </a:ext>
            </a:extLst>
          </p:cNvPr>
          <p:cNvSpPr txBox="1"/>
          <p:nvPr/>
        </p:nvSpPr>
        <p:spPr>
          <a:xfrm>
            <a:off x="5860931" y="2106575"/>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12</a:t>
            </a:r>
          </a:p>
        </p:txBody>
      </p:sp>
      <p:sp>
        <p:nvSpPr>
          <p:cNvPr id="39" name="pole tekstowe 38">
            <a:extLst>
              <a:ext uri="{FF2B5EF4-FFF2-40B4-BE49-F238E27FC236}">
                <a16:creationId xmlns:a16="http://schemas.microsoft.com/office/drawing/2014/main" id="{F3F6F5D7-1B2B-4010-9DF6-73014FF78362}"/>
              </a:ext>
            </a:extLst>
          </p:cNvPr>
          <p:cNvSpPr txBox="1"/>
          <p:nvPr/>
        </p:nvSpPr>
        <p:spPr>
          <a:xfrm>
            <a:off x="5057832" y="6136720"/>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11</a:t>
            </a:r>
          </a:p>
        </p:txBody>
      </p:sp>
      <p:sp>
        <p:nvSpPr>
          <p:cNvPr id="40" name="pole tekstowe 39">
            <a:extLst>
              <a:ext uri="{FF2B5EF4-FFF2-40B4-BE49-F238E27FC236}">
                <a16:creationId xmlns:a16="http://schemas.microsoft.com/office/drawing/2014/main" id="{2EF92E46-E670-414B-8AD9-FD27BB788FB7}"/>
              </a:ext>
            </a:extLst>
          </p:cNvPr>
          <p:cNvSpPr txBox="1"/>
          <p:nvPr/>
        </p:nvSpPr>
        <p:spPr>
          <a:xfrm>
            <a:off x="6203968" y="4687371"/>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10</a:t>
            </a:r>
          </a:p>
        </p:txBody>
      </p:sp>
      <p:sp>
        <p:nvSpPr>
          <p:cNvPr id="41" name="pole tekstowe 40">
            <a:extLst>
              <a:ext uri="{FF2B5EF4-FFF2-40B4-BE49-F238E27FC236}">
                <a16:creationId xmlns:a16="http://schemas.microsoft.com/office/drawing/2014/main" id="{2D18D86D-F30E-482C-8835-C221C8995361}"/>
              </a:ext>
            </a:extLst>
          </p:cNvPr>
          <p:cNvSpPr txBox="1"/>
          <p:nvPr/>
        </p:nvSpPr>
        <p:spPr>
          <a:xfrm>
            <a:off x="5940601" y="3335357"/>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9</a:t>
            </a:r>
          </a:p>
        </p:txBody>
      </p:sp>
      <p:sp>
        <p:nvSpPr>
          <p:cNvPr id="42" name="pole tekstowe 41">
            <a:extLst>
              <a:ext uri="{FF2B5EF4-FFF2-40B4-BE49-F238E27FC236}">
                <a16:creationId xmlns:a16="http://schemas.microsoft.com/office/drawing/2014/main" id="{97135C0C-653A-42D3-A54A-1414B96E53F6}"/>
              </a:ext>
            </a:extLst>
          </p:cNvPr>
          <p:cNvSpPr txBox="1"/>
          <p:nvPr/>
        </p:nvSpPr>
        <p:spPr>
          <a:xfrm>
            <a:off x="5305008" y="4662488"/>
            <a:ext cx="324128" cy="369332"/>
          </a:xfrm>
          <a:prstGeom prst="rect">
            <a:avLst/>
          </a:prstGeom>
          <a:noFill/>
        </p:spPr>
        <p:txBody>
          <a:bodyPr wrap="none" rtlCol="0">
            <a:spAutoFit/>
          </a:bodyPr>
          <a:lstStyle/>
          <a:p>
            <a:pPr algn="ctr"/>
            <a:r>
              <a:rPr lang="pl-PL" b="1" dirty="0">
                <a:solidFill>
                  <a:schemeClr val="bg1"/>
                </a:solidFill>
                <a:latin typeface="Verdana Pro Cond Black" panose="020B0A06030504040204" pitchFamily="34" charset="0"/>
              </a:rPr>
              <a:t>8</a:t>
            </a:r>
          </a:p>
        </p:txBody>
      </p:sp>
      <p:sp>
        <p:nvSpPr>
          <p:cNvPr id="43" name="pole tekstowe 42">
            <a:extLst>
              <a:ext uri="{FF2B5EF4-FFF2-40B4-BE49-F238E27FC236}">
                <a16:creationId xmlns:a16="http://schemas.microsoft.com/office/drawing/2014/main" id="{04208CA9-E143-4053-9269-ED38B5AC5825}"/>
              </a:ext>
            </a:extLst>
          </p:cNvPr>
          <p:cNvSpPr txBox="1"/>
          <p:nvPr/>
        </p:nvSpPr>
        <p:spPr>
          <a:xfrm>
            <a:off x="7041355" y="1812370"/>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7</a:t>
            </a:r>
          </a:p>
        </p:txBody>
      </p:sp>
      <p:sp>
        <p:nvSpPr>
          <p:cNvPr id="44" name="pole tekstowe 43">
            <a:extLst>
              <a:ext uri="{FF2B5EF4-FFF2-40B4-BE49-F238E27FC236}">
                <a16:creationId xmlns:a16="http://schemas.microsoft.com/office/drawing/2014/main" id="{F149B2B4-6B4B-45C0-9F50-07E9B1A6BE51}"/>
              </a:ext>
            </a:extLst>
          </p:cNvPr>
          <p:cNvSpPr txBox="1"/>
          <p:nvPr/>
        </p:nvSpPr>
        <p:spPr>
          <a:xfrm>
            <a:off x="6754373" y="6128802"/>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6</a:t>
            </a:r>
          </a:p>
        </p:txBody>
      </p:sp>
      <p:sp>
        <p:nvSpPr>
          <p:cNvPr id="45" name="pole tekstowe 44">
            <a:extLst>
              <a:ext uri="{FF2B5EF4-FFF2-40B4-BE49-F238E27FC236}">
                <a16:creationId xmlns:a16="http://schemas.microsoft.com/office/drawing/2014/main" id="{3775C0F6-480B-437A-8040-9FD0BF9436F3}"/>
              </a:ext>
            </a:extLst>
          </p:cNvPr>
          <p:cNvSpPr txBox="1"/>
          <p:nvPr/>
        </p:nvSpPr>
        <p:spPr>
          <a:xfrm>
            <a:off x="6061428" y="2650094"/>
            <a:ext cx="342762" cy="369332"/>
          </a:xfrm>
          <a:prstGeom prst="rect">
            <a:avLst/>
          </a:prstGeom>
          <a:noFill/>
        </p:spPr>
        <p:txBody>
          <a:bodyPr wrap="square" rtlCol="0">
            <a:spAutoFit/>
          </a:bodyPr>
          <a:lstStyle/>
          <a:p>
            <a:pPr algn="ctr"/>
            <a:r>
              <a:rPr lang="pl-PL" dirty="0">
                <a:solidFill>
                  <a:schemeClr val="bg1"/>
                </a:solidFill>
                <a:latin typeface="Verdana Pro Cond Black" panose="020B0A06030504040204" pitchFamily="34" charset="0"/>
              </a:rPr>
              <a:t>5</a:t>
            </a:r>
          </a:p>
        </p:txBody>
      </p:sp>
      <p:sp>
        <p:nvSpPr>
          <p:cNvPr id="46" name="pole tekstowe 45">
            <a:extLst>
              <a:ext uri="{FF2B5EF4-FFF2-40B4-BE49-F238E27FC236}">
                <a16:creationId xmlns:a16="http://schemas.microsoft.com/office/drawing/2014/main" id="{21DAF9EB-546C-419D-B665-01C5AD72A0F5}"/>
              </a:ext>
            </a:extLst>
          </p:cNvPr>
          <p:cNvSpPr txBox="1"/>
          <p:nvPr/>
        </p:nvSpPr>
        <p:spPr>
          <a:xfrm>
            <a:off x="5444886" y="5422880"/>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4</a:t>
            </a:r>
          </a:p>
        </p:txBody>
      </p:sp>
    </p:spTree>
    <p:extLst>
      <p:ext uri="{BB962C8B-B14F-4D97-AF65-F5344CB8AC3E}">
        <p14:creationId xmlns:p14="http://schemas.microsoft.com/office/powerpoint/2010/main" val="84701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151A"/>
        </a:solidFill>
        <a:effectLst/>
      </p:bgPr>
    </p:bg>
    <p:spTree>
      <p:nvGrpSpPr>
        <p:cNvPr id="1" name=""/>
        <p:cNvGrpSpPr/>
        <p:nvPr/>
      </p:nvGrpSpPr>
      <p:grpSpPr>
        <a:xfrm>
          <a:off x="0" y="0"/>
          <a:ext cx="0" cy="0"/>
          <a:chOff x="0" y="0"/>
          <a:chExt cx="0" cy="0"/>
        </a:xfrm>
      </p:grpSpPr>
      <p:pic>
        <p:nvPicPr>
          <p:cNvPr id="9" name="Obraz 8" descr="Obraz zawierający tekst&#10;&#10;Opis wygenerowany automatycznie">
            <a:extLst>
              <a:ext uri="{FF2B5EF4-FFF2-40B4-BE49-F238E27FC236}">
                <a16:creationId xmlns:a16="http://schemas.microsoft.com/office/drawing/2014/main" id="{7E1461CE-179B-44B7-B555-3782E62B2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544" y="0"/>
            <a:ext cx="4430911" cy="6858000"/>
          </a:xfrm>
          <a:prstGeom prst="rect">
            <a:avLst/>
          </a:prstGeom>
        </p:spPr>
      </p:pic>
      <p:sp>
        <p:nvSpPr>
          <p:cNvPr id="10" name="pole tekstowe 9">
            <a:extLst>
              <a:ext uri="{FF2B5EF4-FFF2-40B4-BE49-F238E27FC236}">
                <a16:creationId xmlns:a16="http://schemas.microsoft.com/office/drawing/2014/main" id="{C23DDE30-245F-45C8-A152-A0A9FED55901}"/>
              </a:ext>
            </a:extLst>
          </p:cNvPr>
          <p:cNvSpPr txBox="1"/>
          <p:nvPr/>
        </p:nvSpPr>
        <p:spPr>
          <a:xfrm>
            <a:off x="6704982" y="2650094"/>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17</a:t>
            </a:r>
          </a:p>
        </p:txBody>
      </p:sp>
      <p:sp>
        <p:nvSpPr>
          <p:cNvPr id="19" name="pole tekstowe 18">
            <a:extLst>
              <a:ext uri="{FF2B5EF4-FFF2-40B4-BE49-F238E27FC236}">
                <a16:creationId xmlns:a16="http://schemas.microsoft.com/office/drawing/2014/main" id="{28C9B298-D13B-4274-A280-23A8D5BD56F7}"/>
              </a:ext>
            </a:extLst>
          </p:cNvPr>
          <p:cNvSpPr txBox="1"/>
          <p:nvPr/>
        </p:nvSpPr>
        <p:spPr>
          <a:xfrm>
            <a:off x="5860930" y="1647825"/>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a:t>
            </a:r>
          </a:p>
        </p:txBody>
      </p:sp>
      <p:sp>
        <p:nvSpPr>
          <p:cNvPr id="21" name="pole tekstowe 20">
            <a:extLst>
              <a:ext uri="{FF2B5EF4-FFF2-40B4-BE49-F238E27FC236}">
                <a16:creationId xmlns:a16="http://schemas.microsoft.com/office/drawing/2014/main" id="{29869525-DF68-41CB-B3D7-554F54989770}"/>
              </a:ext>
            </a:extLst>
          </p:cNvPr>
          <p:cNvSpPr txBox="1"/>
          <p:nvPr/>
        </p:nvSpPr>
        <p:spPr>
          <a:xfrm>
            <a:off x="5860930" y="311706"/>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24</a:t>
            </a:r>
          </a:p>
        </p:txBody>
      </p:sp>
      <p:sp>
        <p:nvSpPr>
          <p:cNvPr id="23" name="pole tekstowe 22">
            <a:extLst>
              <a:ext uri="{FF2B5EF4-FFF2-40B4-BE49-F238E27FC236}">
                <a16:creationId xmlns:a16="http://schemas.microsoft.com/office/drawing/2014/main" id="{FE36EF99-F40D-4C3E-A153-8A0CDBA72C49}"/>
              </a:ext>
            </a:extLst>
          </p:cNvPr>
          <p:cNvSpPr txBox="1"/>
          <p:nvPr/>
        </p:nvSpPr>
        <p:spPr>
          <a:xfrm>
            <a:off x="4898905" y="5067300"/>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a:t>
            </a:r>
          </a:p>
        </p:txBody>
      </p:sp>
      <p:sp>
        <p:nvSpPr>
          <p:cNvPr id="25" name="pole tekstowe 24">
            <a:extLst>
              <a:ext uri="{FF2B5EF4-FFF2-40B4-BE49-F238E27FC236}">
                <a16:creationId xmlns:a16="http://schemas.microsoft.com/office/drawing/2014/main" id="{F68B2960-2F90-45E6-9C3A-CE4E9DDA036B}"/>
              </a:ext>
            </a:extLst>
          </p:cNvPr>
          <p:cNvSpPr txBox="1"/>
          <p:nvPr/>
        </p:nvSpPr>
        <p:spPr>
          <a:xfrm>
            <a:off x="6092724" y="3962400"/>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3</a:t>
            </a:r>
          </a:p>
        </p:txBody>
      </p:sp>
      <p:sp>
        <p:nvSpPr>
          <p:cNvPr id="27" name="pole tekstowe 26">
            <a:extLst>
              <a:ext uri="{FF2B5EF4-FFF2-40B4-BE49-F238E27FC236}">
                <a16:creationId xmlns:a16="http://schemas.microsoft.com/office/drawing/2014/main" id="{5AB60553-6E7D-445D-9F21-C3E88D6957A0}"/>
              </a:ext>
            </a:extLst>
          </p:cNvPr>
          <p:cNvSpPr txBox="1"/>
          <p:nvPr/>
        </p:nvSpPr>
        <p:spPr>
          <a:xfrm>
            <a:off x="4597381" y="1832491"/>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18</a:t>
            </a:r>
          </a:p>
        </p:txBody>
      </p:sp>
      <p:sp>
        <p:nvSpPr>
          <p:cNvPr id="29" name="pole tekstowe 28">
            <a:extLst>
              <a:ext uri="{FF2B5EF4-FFF2-40B4-BE49-F238E27FC236}">
                <a16:creationId xmlns:a16="http://schemas.microsoft.com/office/drawing/2014/main" id="{EB1C2B04-6B82-42BB-85FE-5740A44B616D}"/>
              </a:ext>
            </a:extLst>
          </p:cNvPr>
          <p:cNvSpPr txBox="1"/>
          <p:nvPr/>
        </p:nvSpPr>
        <p:spPr>
          <a:xfrm>
            <a:off x="7610475" y="5436632"/>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19</a:t>
            </a:r>
          </a:p>
        </p:txBody>
      </p:sp>
      <p:sp>
        <p:nvSpPr>
          <p:cNvPr id="30" name="pole tekstowe 29">
            <a:extLst>
              <a:ext uri="{FF2B5EF4-FFF2-40B4-BE49-F238E27FC236}">
                <a16:creationId xmlns:a16="http://schemas.microsoft.com/office/drawing/2014/main" id="{874BECF5-9C7B-4814-AC7F-FF4912789023}"/>
              </a:ext>
            </a:extLst>
          </p:cNvPr>
          <p:cNvSpPr txBox="1"/>
          <p:nvPr/>
        </p:nvSpPr>
        <p:spPr>
          <a:xfrm>
            <a:off x="6435763" y="1195388"/>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20</a:t>
            </a:r>
          </a:p>
        </p:txBody>
      </p:sp>
      <p:sp>
        <p:nvSpPr>
          <p:cNvPr id="31" name="pole tekstowe 30">
            <a:extLst>
              <a:ext uri="{FF2B5EF4-FFF2-40B4-BE49-F238E27FC236}">
                <a16:creationId xmlns:a16="http://schemas.microsoft.com/office/drawing/2014/main" id="{EFE005C2-207A-426D-BA6D-EA507338232F}"/>
              </a:ext>
            </a:extLst>
          </p:cNvPr>
          <p:cNvSpPr txBox="1"/>
          <p:nvPr/>
        </p:nvSpPr>
        <p:spPr>
          <a:xfrm>
            <a:off x="5305425" y="3777734"/>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21</a:t>
            </a:r>
          </a:p>
        </p:txBody>
      </p:sp>
      <p:sp>
        <p:nvSpPr>
          <p:cNvPr id="32" name="pole tekstowe 31">
            <a:extLst>
              <a:ext uri="{FF2B5EF4-FFF2-40B4-BE49-F238E27FC236}">
                <a16:creationId xmlns:a16="http://schemas.microsoft.com/office/drawing/2014/main" id="{68A79144-6DD9-4B8D-BA72-A3193D16791A}"/>
              </a:ext>
            </a:extLst>
          </p:cNvPr>
          <p:cNvSpPr txBox="1"/>
          <p:nvPr/>
        </p:nvSpPr>
        <p:spPr>
          <a:xfrm>
            <a:off x="5940601" y="6361628"/>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22</a:t>
            </a:r>
          </a:p>
        </p:txBody>
      </p:sp>
      <p:sp>
        <p:nvSpPr>
          <p:cNvPr id="33" name="pole tekstowe 32">
            <a:extLst>
              <a:ext uri="{FF2B5EF4-FFF2-40B4-BE49-F238E27FC236}">
                <a16:creationId xmlns:a16="http://schemas.microsoft.com/office/drawing/2014/main" id="{340D6F75-90BD-48F7-BAA2-45B5B09E86F8}"/>
              </a:ext>
            </a:extLst>
          </p:cNvPr>
          <p:cNvSpPr txBox="1"/>
          <p:nvPr/>
        </p:nvSpPr>
        <p:spPr>
          <a:xfrm>
            <a:off x="3790950" y="5440323"/>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23</a:t>
            </a:r>
          </a:p>
        </p:txBody>
      </p:sp>
      <p:sp>
        <p:nvSpPr>
          <p:cNvPr id="34" name="pole tekstowe 33">
            <a:extLst>
              <a:ext uri="{FF2B5EF4-FFF2-40B4-BE49-F238E27FC236}">
                <a16:creationId xmlns:a16="http://schemas.microsoft.com/office/drawing/2014/main" id="{E2A23039-16CD-4829-81A1-0256465FE12E}"/>
              </a:ext>
            </a:extLst>
          </p:cNvPr>
          <p:cNvSpPr txBox="1"/>
          <p:nvPr/>
        </p:nvSpPr>
        <p:spPr>
          <a:xfrm>
            <a:off x="6492913" y="5436632"/>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16</a:t>
            </a:r>
          </a:p>
        </p:txBody>
      </p:sp>
      <p:sp>
        <p:nvSpPr>
          <p:cNvPr id="35" name="pole tekstowe 34">
            <a:extLst>
              <a:ext uri="{FF2B5EF4-FFF2-40B4-BE49-F238E27FC236}">
                <a16:creationId xmlns:a16="http://schemas.microsoft.com/office/drawing/2014/main" id="{02E489D9-5A66-46EE-91FB-B61601F77D95}"/>
              </a:ext>
            </a:extLst>
          </p:cNvPr>
          <p:cNvSpPr txBox="1"/>
          <p:nvPr/>
        </p:nvSpPr>
        <p:spPr>
          <a:xfrm>
            <a:off x="5629136" y="989530"/>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15</a:t>
            </a:r>
          </a:p>
        </p:txBody>
      </p:sp>
      <p:sp>
        <p:nvSpPr>
          <p:cNvPr id="36" name="pole tekstowe 35">
            <a:extLst>
              <a:ext uri="{FF2B5EF4-FFF2-40B4-BE49-F238E27FC236}">
                <a16:creationId xmlns:a16="http://schemas.microsoft.com/office/drawing/2014/main" id="{A3327700-98CF-4C16-8CB7-2BD5CC4D957B}"/>
              </a:ext>
            </a:extLst>
          </p:cNvPr>
          <p:cNvSpPr txBox="1"/>
          <p:nvPr/>
        </p:nvSpPr>
        <p:spPr>
          <a:xfrm>
            <a:off x="5060969" y="2842141"/>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14</a:t>
            </a:r>
          </a:p>
        </p:txBody>
      </p:sp>
      <p:sp>
        <p:nvSpPr>
          <p:cNvPr id="37" name="pole tekstowe 36">
            <a:extLst>
              <a:ext uri="{FF2B5EF4-FFF2-40B4-BE49-F238E27FC236}">
                <a16:creationId xmlns:a16="http://schemas.microsoft.com/office/drawing/2014/main" id="{398FAC7F-3B94-47F3-B177-CE869FBC7C1B}"/>
              </a:ext>
            </a:extLst>
          </p:cNvPr>
          <p:cNvSpPr txBox="1"/>
          <p:nvPr/>
        </p:nvSpPr>
        <p:spPr>
          <a:xfrm>
            <a:off x="6883554" y="4363404"/>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13</a:t>
            </a:r>
          </a:p>
        </p:txBody>
      </p:sp>
      <p:sp>
        <p:nvSpPr>
          <p:cNvPr id="38" name="pole tekstowe 37">
            <a:extLst>
              <a:ext uri="{FF2B5EF4-FFF2-40B4-BE49-F238E27FC236}">
                <a16:creationId xmlns:a16="http://schemas.microsoft.com/office/drawing/2014/main" id="{5E8A6DB1-3DC7-4476-8007-B717DFB77B70}"/>
              </a:ext>
            </a:extLst>
          </p:cNvPr>
          <p:cNvSpPr txBox="1"/>
          <p:nvPr/>
        </p:nvSpPr>
        <p:spPr>
          <a:xfrm>
            <a:off x="5860931" y="2106575"/>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12</a:t>
            </a:r>
          </a:p>
        </p:txBody>
      </p:sp>
      <p:sp>
        <p:nvSpPr>
          <p:cNvPr id="39" name="pole tekstowe 38">
            <a:extLst>
              <a:ext uri="{FF2B5EF4-FFF2-40B4-BE49-F238E27FC236}">
                <a16:creationId xmlns:a16="http://schemas.microsoft.com/office/drawing/2014/main" id="{F3F6F5D7-1B2B-4010-9DF6-73014FF78362}"/>
              </a:ext>
            </a:extLst>
          </p:cNvPr>
          <p:cNvSpPr txBox="1"/>
          <p:nvPr/>
        </p:nvSpPr>
        <p:spPr>
          <a:xfrm>
            <a:off x="5057832" y="6136720"/>
            <a:ext cx="46358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11</a:t>
            </a:r>
          </a:p>
        </p:txBody>
      </p:sp>
      <p:sp>
        <p:nvSpPr>
          <p:cNvPr id="40" name="pole tekstowe 39">
            <a:extLst>
              <a:ext uri="{FF2B5EF4-FFF2-40B4-BE49-F238E27FC236}">
                <a16:creationId xmlns:a16="http://schemas.microsoft.com/office/drawing/2014/main" id="{2EF92E46-E670-414B-8AD9-FD27BB788FB7}"/>
              </a:ext>
            </a:extLst>
          </p:cNvPr>
          <p:cNvSpPr txBox="1"/>
          <p:nvPr/>
        </p:nvSpPr>
        <p:spPr>
          <a:xfrm>
            <a:off x="6203968" y="4687371"/>
            <a:ext cx="463589"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10</a:t>
            </a:r>
          </a:p>
        </p:txBody>
      </p:sp>
      <p:sp>
        <p:nvSpPr>
          <p:cNvPr id="41" name="pole tekstowe 40">
            <a:extLst>
              <a:ext uri="{FF2B5EF4-FFF2-40B4-BE49-F238E27FC236}">
                <a16:creationId xmlns:a16="http://schemas.microsoft.com/office/drawing/2014/main" id="{2D18D86D-F30E-482C-8835-C221C8995361}"/>
              </a:ext>
            </a:extLst>
          </p:cNvPr>
          <p:cNvSpPr txBox="1"/>
          <p:nvPr/>
        </p:nvSpPr>
        <p:spPr>
          <a:xfrm>
            <a:off x="5940601" y="3335357"/>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9</a:t>
            </a:r>
          </a:p>
        </p:txBody>
      </p:sp>
      <p:sp>
        <p:nvSpPr>
          <p:cNvPr id="42" name="pole tekstowe 41">
            <a:extLst>
              <a:ext uri="{FF2B5EF4-FFF2-40B4-BE49-F238E27FC236}">
                <a16:creationId xmlns:a16="http://schemas.microsoft.com/office/drawing/2014/main" id="{97135C0C-653A-42D3-A54A-1414B96E53F6}"/>
              </a:ext>
            </a:extLst>
          </p:cNvPr>
          <p:cNvSpPr txBox="1"/>
          <p:nvPr/>
        </p:nvSpPr>
        <p:spPr>
          <a:xfrm>
            <a:off x="5305008" y="4662488"/>
            <a:ext cx="324128" cy="369332"/>
          </a:xfrm>
          <a:prstGeom prst="rect">
            <a:avLst/>
          </a:prstGeom>
          <a:noFill/>
        </p:spPr>
        <p:txBody>
          <a:bodyPr wrap="none" rtlCol="0">
            <a:spAutoFit/>
          </a:bodyPr>
          <a:lstStyle/>
          <a:p>
            <a:pPr algn="ctr"/>
            <a:r>
              <a:rPr lang="pl-PL" b="1" dirty="0">
                <a:solidFill>
                  <a:schemeClr val="bg1"/>
                </a:solidFill>
                <a:latin typeface="Verdana Pro Cond Black" panose="020B0A06030504040204" pitchFamily="34" charset="0"/>
              </a:rPr>
              <a:t>8</a:t>
            </a:r>
          </a:p>
        </p:txBody>
      </p:sp>
      <p:sp>
        <p:nvSpPr>
          <p:cNvPr id="43" name="pole tekstowe 42">
            <a:extLst>
              <a:ext uri="{FF2B5EF4-FFF2-40B4-BE49-F238E27FC236}">
                <a16:creationId xmlns:a16="http://schemas.microsoft.com/office/drawing/2014/main" id="{04208CA9-E143-4053-9269-ED38B5AC5825}"/>
              </a:ext>
            </a:extLst>
          </p:cNvPr>
          <p:cNvSpPr txBox="1"/>
          <p:nvPr/>
        </p:nvSpPr>
        <p:spPr>
          <a:xfrm>
            <a:off x="7041355" y="1812370"/>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7</a:t>
            </a:r>
          </a:p>
        </p:txBody>
      </p:sp>
      <p:sp>
        <p:nvSpPr>
          <p:cNvPr id="44" name="pole tekstowe 43">
            <a:extLst>
              <a:ext uri="{FF2B5EF4-FFF2-40B4-BE49-F238E27FC236}">
                <a16:creationId xmlns:a16="http://schemas.microsoft.com/office/drawing/2014/main" id="{F149B2B4-6B4B-45C0-9F50-07E9B1A6BE51}"/>
              </a:ext>
            </a:extLst>
          </p:cNvPr>
          <p:cNvSpPr txBox="1"/>
          <p:nvPr/>
        </p:nvSpPr>
        <p:spPr>
          <a:xfrm>
            <a:off x="6754373" y="6128802"/>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6</a:t>
            </a:r>
          </a:p>
        </p:txBody>
      </p:sp>
      <p:sp>
        <p:nvSpPr>
          <p:cNvPr id="45" name="pole tekstowe 44">
            <a:extLst>
              <a:ext uri="{FF2B5EF4-FFF2-40B4-BE49-F238E27FC236}">
                <a16:creationId xmlns:a16="http://schemas.microsoft.com/office/drawing/2014/main" id="{3775C0F6-480B-437A-8040-9FD0BF9436F3}"/>
              </a:ext>
            </a:extLst>
          </p:cNvPr>
          <p:cNvSpPr txBox="1"/>
          <p:nvPr/>
        </p:nvSpPr>
        <p:spPr>
          <a:xfrm>
            <a:off x="6061428" y="2650094"/>
            <a:ext cx="342762" cy="369332"/>
          </a:xfrm>
          <a:prstGeom prst="rect">
            <a:avLst/>
          </a:prstGeom>
          <a:noFill/>
        </p:spPr>
        <p:txBody>
          <a:bodyPr wrap="square" rtlCol="0">
            <a:spAutoFit/>
          </a:bodyPr>
          <a:lstStyle/>
          <a:p>
            <a:pPr algn="ctr"/>
            <a:r>
              <a:rPr lang="pl-PL" dirty="0">
                <a:solidFill>
                  <a:schemeClr val="bg1"/>
                </a:solidFill>
                <a:latin typeface="Verdana Pro Cond Black" panose="020B0A06030504040204" pitchFamily="34" charset="0"/>
              </a:rPr>
              <a:t>5</a:t>
            </a:r>
          </a:p>
        </p:txBody>
      </p:sp>
      <p:sp>
        <p:nvSpPr>
          <p:cNvPr id="46" name="pole tekstowe 45">
            <a:extLst>
              <a:ext uri="{FF2B5EF4-FFF2-40B4-BE49-F238E27FC236}">
                <a16:creationId xmlns:a16="http://schemas.microsoft.com/office/drawing/2014/main" id="{21DAF9EB-546C-419D-B665-01C5AD72A0F5}"/>
              </a:ext>
            </a:extLst>
          </p:cNvPr>
          <p:cNvSpPr txBox="1"/>
          <p:nvPr/>
        </p:nvSpPr>
        <p:spPr>
          <a:xfrm>
            <a:off x="5444886" y="5422880"/>
            <a:ext cx="324128" cy="369332"/>
          </a:xfrm>
          <a:prstGeom prst="rect">
            <a:avLst/>
          </a:prstGeom>
          <a:noFill/>
        </p:spPr>
        <p:txBody>
          <a:bodyPr wrap="none" rtlCol="0">
            <a:spAutoFit/>
          </a:bodyPr>
          <a:lstStyle/>
          <a:p>
            <a:pPr algn="ctr"/>
            <a:r>
              <a:rPr lang="pl-PL" dirty="0">
                <a:solidFill>
                  <a:schemeClr val="bg1"/>
                </a:solidFill>
                <a:latin typeface="Verdana Pro Cond Black" panose="020B0A06030504040204" pitchFamily="34" charset="0"/>
              </a:rPr>
              <a:t>4</a:t>
            </a:r>
          </a:p>
        </p:txBody>
      </p:sp>
      <p:pic>
        <p:nvPicPr>
          <p:cNvPr id="2" name="Ala &amp; Ola Tracz - Święta To Radości Czas (Official Video)">
            <a:hlinkClick r:id="" action="ppaction://media"/>
            <a:extLst>
              <a:ext uri="{FF2B5EF4-FFF2-40B4-BE49-F238E27FC236}">
                <a16:creationId xmlns:a16="http://schemas.microsoft.com/office/drawing/2014/main" id="{6D1E795F-B46A-4591-9BD8-016517532C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4825" y="191572"/>
            <a:ext cx="609600" cy="609600"/>
          </a:xfrm>
          <a:prstGeom prst="rect">
            <a:avLst/>
          </a:prstGeom>
        </p:spPr>
      </p:pic>
    </p:spTree>
    <p:extLst>
      <p:ext uri="{BB962C8B-B14F-4D97-AF65-F5344CB8AC3E}">
        <p14:creationId xmlns:p14="http://schemas.microsoft.com/office/powerpoint/2010/main" val="80360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2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46e75fff-37ff-44b3-8b29-a7ba967cea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733CD1671BEF847B9A442405A94CBF1" ma:contentTypeVersion="9" ma:contentTypeDescription="Utwórz nowy dokument." ma:contentTypeScope="" ma:versionID="caaf9186a1a74bdaebb8eaf6b131a8c3">
  <xsd:schema xmlns:xsd="http://www.w3.org/2001/XMLSchema" xmlns:xs="http://www.w3.org/2001/XMLSchema" xmlns:p="http://schemas.microsoft.com/office/2006/metadata/properties" xmlns:ns2="46e75fff-37ff-44b3-8b29-a7ba967cea26" targetNamespace="http://schemas.microsoft.com/office/2006/metadata/properties" ma:root="true" ma:fieldsID="32e0802aeba3a8a4d7af4ef56a687a6e" ns2:_="">
    <xsd:import namespace="46e75fff-37ff-44b3-8b29-a7ba967cea26"/>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e75fff-37ff-44b3-8b29-a7ba967cea26"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FC5F3-542D-4AC5-9BC7-891D2A65CD20}">
  <ds:schemaRefs>
    <ds:schemaRef ds:uri="http://schemas.microsoft.com/office/2006/metadata/properties"/>
    <ds:schemaRef ds:uri="http://schemas.microsoft.com/office/infopath/2007/PartnerControls"/>
    <ds:schemaRef ds:uri="46e75fff-37ff-44b3-8b29-a7ba967cea26"/>
  </ds:schemaRefs>
</ds:datastoreItem>
</file>

<file path=customXml/itemProps2.xml><?xml version="1.0" encoding="utf-8"?>
<ds:datastoreItem xmlns:ds="http://schemas.openxmlformats.org/officeDocument/2006/customXml" ds:itemID="{954B186B-31BB-4AD9-95F9-B2BD7808E8FF}">
  <ds:schemaRefs>
    <ds:schemaRef ds:uri="http://schemas.microsoft.com/sharepoint/v3/contenttype/forms"/>
  </ds:schemaRefs>
</ds:datastoreItem>
</file>

<file path=customXml/itemProps3.xml><?xml version="1.0" encoding="utf-8"?>
<ds:datastoreItem xmlns:ds="http://schemas.openxmlformats.org/officeDocument/2006/customXml" ds:itemID="{8720D4EA-2D79-4EE5-9E87-C07D56B451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e75fff-37ff-44b3-8b29-a7ba967ce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1750</TotalTime>
  <Words>387</Words>
  <Application>Microsoft Office PowerPoint</Application>
  <PresentationFormat>Panoramiczny</PresentationFormat>
  <Paragraphs>71</Paragraphs>
  <Slides>6</Slides>
  <Notes>0</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Arial</vt:lpstr>
      <vt:lpstr>Calibri</vt:lpstr>
      <vt:lpstr>Calibri Light</vt:lpstr>
      <vt:lpstr>Verdana Pro Cond Black</vt:lpstr>
      <vt:lpstr>Motyw pakietu Office</vt:lpstr>
      <vt:lpstr>Kalendarz Adwentowy</vt:lpstr>
      <vt:lpstr>Święta to radości czas</vt:lpstr>
      <vt:lpstr>Dlaczego wybrałam tę piosenkę? </vt:lpstr>
      <vt:lpstr>Tekst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Kalendarz Adwentowy</dc:title>
  <dc:creator>Izabela Tkocz</dc:creator>
  <cp:lastModifiedBy>Dominika</cp:lastModifiedBy>
  <cp:revision>12</cp:revision>
  <dcterms:created xsi:type="dcterms:W3CDTF">2020-12-13T10:00:41Z</dcterms:created>
  <dcterms:modified xsi:type="dcterms:W3CDTF">2020-12-17T12:00:58Z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0x010100B733CD1671BEF847B9A442405A94CBF1</vt:lpwstr>
  </property>
</Properties>
</file>