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66625-56A0-934C-A25A-0A0EC8C747ED}" v="36" dt="2020-12-15T15:34:22.623"/>
    <p1510:client id="{ED502496-7639-4F36-9757-E90E9C961EE8}" v="1215" dt="2020-12-14T18:36:25.394"/>
    <p1510:client id="{5ED23548-3D26-4ECD-BF7F-5389AE5ED1C1}" v="1" dt="2020-12-17T10:46:24.203"/>
    <p1510:client id="{FEA2DEB3-7106-BA1E-D94D-3C8B0DCE9A73}" v="298" dt="2020-12-15T15:31:36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lena Kowolik" userId="S::magdalena.kowolik@psp3gogolinpl.onmicrosoft.com::b4b7a490-4560-44f9-ae57-3d008b0983ce" providerId="AD" clId="Web-{ED502496-7639-4F36-9757-E90E9C961EE8}"/>
    <pc:docChg chg="addSld delSld modSld addMainMaster delMainMaster">
      <pc:chgData name="Magdalena Kowolik" userId="S::magdalena.kowolik@psp3gogolinpl.onmicrosoft.com::b4b7a490-4560-44f9-ae57-3d008b0983ce" providerId="AD" clId="Web-{ED502496-7639-4F36-9757-E90E9C961EE8}" dt="2020-12-14T18:36:25.394" v="1207"/>
      <pc:docMkLst>
        <pc:docMk/>
      </pc:docMkLst>
      <pc:sldChg chg="addSp delSp modSp mod modTransition setBg modClrScheme chgLayout">
        <pc:chgData name="Magdalena Kowolik" userId="S::magdalena.kowolik@psp3gogolinpl.onmicrosoft.com::b4b7a490-4560-44f9-ae57-3d008b0983ce" providerId="AD" clId="Web-{ED502496-7639-4F36-9757-E90E9C961EE8}" dt="2020-12-14T18:22:14.343" v="840"/>
        <pc:sldMkLst>
          <pc:docMk/>
          <pc:sldMk cId="1823541577" sldId="256"/>
        </pc:sldMkLst>
        <pc:spChg chg="mod">
          <ac:chgData name="Magdalena Kowolik" userId="S::magdalena.kowolik@psp3gogolinpl.onmicrosoft.com::b4b7a490-4560-44f9-ae57-3d008b0983ce" providerId="AD" clId="Web-{ED502496-7639-4F36-9757-E90E9C961EE8}" dt="2020-12-14T17:54:45.164" v="21"/>
          <ac:spMkLst>
            <pc:docMk/>
            <pc:sldMk cId="1823541577" sldId="256"/>
            <ac:spMk id="2" creationId="{00000000-0000-0000-0000-000000000000}"/>
          </ac:spMkLst>
        </pc:spChg>
        <pc:spChg chg="mod">
          <ac:chgData name="Magdalena Kowolik" userId="S::magdalena.kowolik@psp3gogolinpl.onmicrosoft.com::b4b7a490-4560-44f9-ae57-3d008b0983ce" providerId="AD" clId="Web-{ED502496-7639-4F36-9757-E90E9C961EE8}" dt="2020-12-14T17:56:19.228" v="76" actId="20577"/>
          <ac:spMkLst>
            <pc:docMk/>
            <pc:sldMk cId="1823541577" sldId="256"/>
            <ac:spMk id="3" creationId="{00000000-0000-0000-0000-000000000000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7:56:37.791" v="82" actId="1076"/>
          <ac:spMkLst>
            <pc:docMk/>
            <pc:sldMk cId="1823541577" sldId="256"/>
            <ac:spMk id="5" creationId="{27AED5B6-512B-480C-B98E-5925D81AEF4E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7:57:18.167" v="85" actId="14100"/>
          <ac:spMkLst>
            <pc:docMk/>
            <pc:sldMk cId="1823541577" sldId="256"/>
            <ac:spMk id="6" creationId="{47A0D920-B008-4FF1-90AD-A5C1526EF37B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7:57:42.418" v="87" actId="1076"/>
          <ac:spMkLst>
            <pc:docMk/>
            <pc:sldMk cId="1823541577" sldId="256"/>
            <ac:spMk id="7" creationId="{FC8D3CCA-2DEF-4CBA-811A-9058D0463A8B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8:01:32.376" v="137" actId="1076"/>
          <ac:spMkLst>
            <pc:docMk/>
            <pc:sldMk cId="1823541577" sldId="256"/>
            <ac:spMk id="8" creationId="{306A8C8C-CBA5-430B-8E80-A29C8D14B7B1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8:02:18.362" v="145" actId="14100"/>
          <ac:spMkLst>
            <pc:docMk/>
            <pc:sldMk cId="1823541577" sldId="256"/>
            <ac:spMk id="13" creationId="{31E044D0-05E7-4852-BF84-064710BE41F0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7:54:45.164" v="21"/>
          <ac:spMkLst>
            <pc:docMk/>
            <pc:sldMk cId="1823541577" sldId="256"/>
            <ac:spMk id="17" creationId="{3011B0B3-5679-4759-90B8-3B908C4CBD21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7:54:45.164" v="21"/>
          <ac:spMkLst>
            <pc:docMk/>
            <pc:sldMk cId="1823541577" sldId="256"/>
            <ac:spMk id="37" creationId="{7A18C9FB-EC4C-4DAE-8F7D-C6E5AF607958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7:54:45.164" v="21"/>
          <ac:spMkLst>
            <pc:docMk/>
            <pc:sldMk cId="1823541577" sldId="256"/>
            <ac:spMk id="39" creationId="{4EB7CBBE-178B-4DB3-AD92-DED458BAE7CE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7:54:37.414" v="19"/>
          <ac:spMkLst>
            <pc:docMk/>
            <pc:sldMk cId="1823541577" sldId="256"/>
            <ac:spMk id="44" creationId="{4E1EF4E8-5513-4BF5-BC41-04645281C672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7:54:37.414" v="19"/>
          <ac:spMkLst>
            <pc:docMk/>
            <pc:sldMk cId="1823541577" sldId="256"/>
            <ac:spMk id="46" creationId="{361EA5BB-A258-4E22-94F4-C79A441363DA}"/>
          </ac:spMkLst>
        </pc:spChg>
        <pc:grpChg chg="add del">
          <ac:chgData name="Magdalena Kowolik" userId="S::magdalena.kowolik@psp3gogolinpl.onmicrosoft.com::b4b7a490-4560-44f9-ae57-3d008b0983ce" providerId="AD" clId="Web-{ED502496-7639-4F36-9757-E90E9C961EE8}" dt="2020-12-14T17:50:43.564" v="14"/>
          <ac:grpSpMkLst>
            <pc:docMk/>
            <pc:sldMk cId="1823541577" sldId="256"/>
            <ac:grpSpMk id="9" creationId="{25A657F0-42F3-40D3-BC75-7DA1F5C6A225}"/>
          </ac:grpSpMkLst>
        </pc:grpChg>
        <pc:grpChg chg="add del">
          <ac:chgData name="Magdalena Kowolik" userId="S::magdalena.kowolik@psp3gogolinpl.onmicrosoft.com::b4b7a490-4560-44f9-ae57-3d008b0983ce" providerId="AD" clId="Web-{ED502496-7639-4F36-9757-E90E9C961EE8}" dt="2020-12-14T17:54:45.164" v="21"/>
          <ac:grpSpMkLst>
            <pc:docMk/>
            <pc:sldMk cId="1823541577" sldId="256"/>
            <ac:grpSpMk id="19" creationId="{49E013D9-9421-47E7-9080-30F6E544BE45}"/>
          </ac:grpSpMkLst>
        </pc:grpChg>
        <pc:grpChg chg="add del">
          <ac:chgData name="Magdalena Kowolik" userId="S::magdalena.kowolik@psp3gogolinpl.onmicrosoft.com::b4b7a490-4560-44f9-ae57-3d008b0983ce" providerId="AD" clId="Web-{ED502496-7639-4F36-9757-E90E9C961EE8}" dt="2020-12-14T17:54:37.414" v="19"/>
          <ac:grpSpMkLst>
            <pc:docMk/>
            <pc:sldMk cId="1823541577" sldId="256"/>
            <ac:grpSpMk id="48" creationId="{F2B8F8CC-11B6-4D06-ACA2-967EBDFAE574}"/>
          </ac:grpSpMkLst>
        </pc:grpChg>
        <pc:picChg chg="add mod">
          <ac:chgData name="Magdalena Kowolik" userId="S::magdalena.kowolik@psp3gogolinpl.onmicrosoft.com::b4b7a490-4560-44f9-ae57-3d008b0983ce" providerId="AD" clId="Web-{ED502496-7639-4F36-9757-E90E9C961EE8}" dt="2020-12-14T17:54:45.164" v="21"/>
          <ac:picMkLst>
            <pc:docMk/>
            <pc:sldMk cId="1823541577" sldId="256"/>
            <ac:picMk id="4" creationId="{1EC82DF8-0174-41B8-80BB-E3C140395BE5}"/>
          </ac:picMkLst>
        </pc:picChg>
      </pc:sldChg>
      <pc:sldChg chg="addSp modSp new modTransition">
        <pc:chgData name="Magdalena Kowolik" userId="S::magdalena.kowolik@psp3gogolinpl.onmicrosoft.com::b4b7a490-4560-44f9-ae57-3d008b0983ce" providerId="AD" clId="Web-{ED502496-7639-4F36-9757-E90E9C961EE8}" dt="2020-12-14T18:33:33.640" v="1099" actId="20577"/>
        <pc:sldMkLst>
          <pc:docMk/>
          <pc:sldMk cId="2641180958" sldId="257"/>
        </pc:sldMkLst>
        <pc:spChg chg="mod">
          <ac:chgData name="Magdalena Kowolik" userId="S::magdalena.kowolik@psp3gogolinpl.onmicrosoft.com::b4b7a490-4560-44f9-ae57-3d008b0983ce" providerId="AD" clId="Web-{ED502496-7639-4F36-9757-E90E9C961EE8}" dt="2020-12-14T18:06:53.743" v="375" actId="20577"/>
          <ac:spMkLst>
            <pc:docMk/>
            <pc:sldMk cId="2641180958" sldId="257"/>
            <ac:spMk id="2" creationId="{F24FB6D7-E71F-47EB-A259-A0815EE67BDE}"/>
          </ac:spMkLst>
        </pc:spChg>
        <pc:spChg chg="mod">
          <ac:chgData name="Magdalena Kowolik" userId="S::magdalena.kowolik@psp3gogolinpl.onmicrosoft.com::b4b7a490-4560-44f9-ae57-3d008b0983ce" providerId="AD" clId="Web-{ED502496-7639-4F36-9757-E90E9C961EE8}" dt="2020-12-14T18:33:33.640" v="1099" actId="20577"/>
          <ac:spMkLst>
            <pc:docMk/>
            <pc:sldMk cId="2641180958" sldId="257"/>
            <ac:spMk id="3" creationId="{A2555C14-8D65-407D-8E2D-FAB0D1D1DE03}"/>
          </ac:spMkLst>
        </pc:spChg>
        <pc:spChg chg="mod">
          <ac:chgData name="Magdalena Kowolik" userId="S::magdalena.kowolik@psp3gogolinpl.onmicrosoft.com::b4b7a490-4560-44f9-ae57-3d008b0983ce" providerId="AD" clId="Web-{ED502496-7639-4F36-9757-E90E9C961EE8}" dt="2020-12-14T18:12:51.080" v="633" actId="20577"/>
          <ac:spMkLst>
            <pc:docMk/>
            <pc:sldMk cId="2641180958" sldId="257"/>
            <ac:spMk id="4" creationId="{AB804A2A-7261-43D8-946E-2684EAA570F9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8:18:52.885" v="827" actId="14100"/>
          <ac:spMkLst>
            <pc:docMk/>
            <pc:sldMk cId="2641180958" sldId="257"/>
            <ac:spMk id="5" creationId="{CCB9430E-14C2-462F-93F0-F951FC881637}"/>
          </ac:spMkLst>
        </pc:spChg>
      </pc:sldChg>
      <pc:sldChg chg="addSp delSp modSp new mod modTransition setBg">
        <pc:chgData name="Magdalena Kowolik" userId="S::magdalena.kowolik@psp3gogolinpl.onmicrosoft.com::b4b7a490-4560-44f9-ae57-3d008b0983ce" providerId="AD" clId="Web-{ED502496-7639-4F36-9757-E90E9C961EE8}" dt="2020-12-14T18:34:57.252" v="1115"/>
        <pc:sldMkLst>
          <pc:docMk/>
          <pc:sldMk cId="2182691531" sldId="258"/>
        </pc:sldMkLst>
        <pc:spChg chg="mod">
          <ac:chgData name="Magdalena Kowolik" userId="S::magdalena.kowolik@psp3gogolinpl.onmicrosoft.com::b4b7a490-4560-44f9-ae57-3d008b0983ce" providerId="AD" clId="Web-{ED502496-7639-4F36-9757-E90E9C961EE8}" dt="2020-12-14T18:23:54.002" v="880"/>
          <ac:spMkLst>
            <pc:docMk/>
            <pc:sldMk cId="2182691531" sldId="258"/>
            <ac:spMk id="2" creationId="{89A5C4AD-7BB6-494A-A0D3-CF850C3C4323}"/>
          </ac:spMkLst>
        </pc:spChg>
        <pc:spChg chg="mod">
          <ac:chgData name="Magdalena Kowolik" userId="S::magdalena.kowolik@psp3gogolinpl.onmicrosoft.com::b4b7a490-4560-44f9-ae57-3d008b0983ce" providerId="AD" clId="Web-{ED502496-7639-4F36-9757-E90E9C961EE8}" dt="2020-12-14T18:26:09.130" v="882" actId="14100"/>
          <ac:spMkLst>
            <pc:docMk/>
            <pc:sldMk cId="2182691531" sldId="258"/>
            <ac:spMk id="3" creationId="{904D0173-8959-471F-A561-603686AA004F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8:29:25.369" v="1095" actId="20577"/>
          <ac:spMkLst>
            <pc:docMk/>
            <pc:sldMk cId="2182691531" sldId="258"/>
            <ac:spMk id="4" creationId="{27D67EB0-CF18-4CC2-9AD6-1C9BF92CBAB8}"/>
          </ac:spMkLst>
        </pc:spChg>
        <pc:spChg chg="add mod">
          <ac:chgData name="Magdalena Kowolik" userId="S::magdalena.kowolik@psp3gogolinpl.onmicrosoft.com::b4b7a490-4560-44f9-ae57-3d008b0983ce" providerId="AD" clId="Web-{ED502496-7639-4F36-9757-E90E9C961EE8}" dt="2020-12-14T18:34:41.236" v="1113" actId="20577"/>
          <ac:spMkLst>
            <pc:docMk/>
            <pc:sldMk cId="2182691531" sldId="258"/>
            <ac:spMk id="5" creationId="{CA5977DF-E8FE-4C65-9750-A7222EA86EFA}"/>
          </ac:spMkLst>
        </pc:spChg>
        <pc:spChg chg="add del">
          <ac:chgData name="Magdalena Kowolik" userId="S::magdalena.kowolik@psp3gogolinpl.onmicrosoft.com::b4b7a490-4560-44f9-ae57-3d008b0983ce" providerId="AD" clId="Web-{ED502496-7639-4F36-9757-E90E9C961EE8}" dt="2020-12-14T18:23:54.002" v="880"/>
          <ac:spMkLst>
            <pc:docMk/>
            <pc:sldMk cId="2182691531" sldId="258"/>
            <ac:spMk id="16" creationId="{3011B0B3-5679-4759-90B8-3B908C4CBD21}"/>
          </ac:spMkLst>
        </pc:spChg>
        <pc:grpChg chg="add del">
          <ac:chgData name="Magdalena Kowolik" userId="S::magdalena.kowolik@psp3gogolinpl.onmicrosoft.com::b4b7a490-4560-44f9-ae57-3d008b0983ce" providerId="AD" clId="Web-{ED502496-7639-4F36-9757-E90E9C961EE8}" dt="2020-12-14T18:23:54.002" v="880"/>
          <ac:grpSpMkLst>
            <pc:docMk/>
            <pc:sldMk cId="2182691531" sldId="258"/>
            <ac:grpSpMk id="10" creationId="{F982E0B2-AA9C-441C-A08E-A9DF9CF12116}"/>
          </ac:grpSpMkLst>
        </pc:grpChg>
        <pc:cxnChg chg="add del">
          <ac:chgData name="Magdalena Kowolik" userId="S::magdalena.kowolik@psp3gogolinpl.onmicrosoft.com::b4b7a490-4560-44f9-ae57-3d008b0983ce" providerId="AD" clId="Web-{ED502496-7639-4F36-9757-E90E9C961EE8}" dt="2020-12-14T18:23:54.002" v="880"/>
          <ac:cxnSpMkLst>
            <pc:docMk/>
            <pc:sldMk cId="2182691531" sldId="258"/>
            <ac:cxnSpMk id="8" creationId="{701C0CAB-6A03-4C6A-9FAA-219847753628}"/>
          </ac:cxnSpMkLst>
        </pc:cxnChg>
        <pc:cxnChg chg="add del">
          <ac:chgData name="Magdalena Kowolik" userId="S::magdalena.kowolik@psp3gogolinpl.onmicrosoft.com::b4b7a490-4560-44f9-ae57-3d008b0983ce" providerId="AD" clId="Web-{ED502496-7639-4F36-9757-E90E9C961EE8}" dt="2020-12-14T18:23:54.002" v="880"/>
          <ac:cxnSpMkLst>
            <pc:docMk/>
            <pc:sldMk cId="2182691531" sldId="258"/>
            <ac:cxnSpMk id="18" creationId="{32E97E5C-7A5F-424E-AAE4-654396E90799}"/>
          </ac:cxnSpMkLst>
        </pc:cxnChg>
      </pc:sldChg>
      <pc:sldChg chg="modSp new modTransition">
        <pc:chgData name="Magdalena Kowolik" userId="S::magdalena.kowolik@psp3gogolinpl.onmicrosoft.com::b4b7a490-4560-44f9-ae57-3d008b0983ce" providerId="AD" clId="Web-{ED502496-7639-4F36-9757-E90E9C961EE8}" dt="2020-12-14T18:36:25.394" v="1207"/>
        <pc:sldMkLst>
          <pc:docMk/>
          <pc:sldMk cId="3694644452" sldId="259"/>
        </pc:sldMkLst>
        <pc:spChg chg="mod">
          <ac:chgData name="Magdalena Kowolik" userId="S::magdalena.kowolik@psp3gogolinpl.onmicrosoft.com::b4b7a490-4560-44f9-ae57-3d008b0983ce" providerId="AD" clId="Web-{ED502496-7639-4F36-9757-E90E9C961EE8}" dt="2020-12-14T18:36:22.769" v="1205" actId="20577"/>
          <ac:spMkLst>
            <pc:docMk/>
            <pc:sldMk cId="3694644452" sldId="259"/>
            <ac:spMk id="2" creationId="{274FEE6A-7FA5-4217-8606-236D33B73AAC}"/>
          </ac:spMkLst>
        </pc:spChg>
      </pc:sldChg>
      <pc:sldChg chg="new del">
        <pc:chgData name="Magdalena Kowolik" userId="S::magdalena.kowolik@psp3gogolinpl.onmicrosoft.com::b4b7a490-4560-44f9-ae57-3d008b0983ce" providerId="AD" clId="Web-{ED502496-7639-4F36-9757-E90E9C961EE8}" dt="2020-12-14T18:35:18.955" v="1117"/>
        <pc:sldMkLst>
          <pc:docMk/>
          <pc:sldMk cId="4017663297" sldId="259"/>
        </pc:sldMkLst>
      </pc:sldChg>
      <pc:sldMasterChg chg="del delSldLayout">
        <pc:chgData name="Magdalena Kowolik" userId="S::magdalena.kowolik@psp3gogolinpl.onmicrosoft.com::b4b7a490-4560-44f9-ae57-3d008b0983ce" providerId="AD" clId="Web-{ED502496-7639-4F36-9757-E90E9C961EE8}" dt="2020-12-14T17:50:43.564" v="14"/>
        <pc:sldMasterMkLst>
          <pc:docMk/>
          <pc:sldMasterMk cId="0" sldId="2147483648"/>
        </pc:sldMasterMkLst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67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68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69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70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72"/>
          </pc:sldLayoutMkLst>
        </pc:sldLayoutChg>
        <pc:sldLayoutChg chg="del">
          <pc:chgData name="Magdalena Kowolik" userId="S::magdalena.kowolik@psp3gogolinpl.onmicrosoft.com::b4b7a490-4560-44f9-ae57-3d008b0983ce" providerId="AD" clId="Web-{ED502496-7639-4F36-9757-E90E9C961EE8}" dt="2020-12-14T17:50:43.564" v="14"/>
          <pc:sldLayoutMkLst>
            <pc:docMk/>
            <pc:sldMasterMk cId="0" sldId="2147483648"/>
            <pc:sldLayoutMk cId="0" sldId="2147483673"/>
          </pc:sldLayoutMkLst>
        </pc:sldLayoutChg>
      </pc:sldMasterChg>
      <pc:sldMasterChg chg="add del addSldLayout delSldLayout">
        <pc:chgData name="Magdalena Kowolik" userId="S::magdalena.kowolik@psp3gogolinpl.onmicrosoft.com::b4b7a490-4560-44f9-ae57-3d008b0983ce" providerId="AD" clId="Web-{ED502496-7639-4F36-9757-E90E9C961EE8}" dt="2020-12-14T17:54:45.164" v="21"/>
        <pc:sldMasterMkLst>
          <pc:docMk/>
          <pc:sldMasterMk cId="3297029683" sldId="2147483686"/>
        </pc:sldMasterMkLst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3254724145" sldId="2147483675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3280061968" sldId="2147483676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288097441" sldId="2147483677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3841741159" sldId="2147483678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1799177385" sldId="2147483679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1508836976" sldId="2147483680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3235116280" sldId="2147483681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890516536" sldId="2147483682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433099050" sldId="2147483683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1732401374" sldId="2147483684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3297029683" sldId="2147483686"/>
            <pc:sldLayoutMk cId="1387637332" sldId="2147483685"/>
          </pc:sldLayoutMkLst>
        </pc:sldLayoutChg>
      </pc:sldMasterChg>
      <pc:sldMasterChg chg="add del addSldLayout delSldLayout">
        <pc:chgData name="Magdalena Kowolik" userId="S::magdalena.kowolik@psp3gogolinpl.onmicrosoft.com::b4b7a490-4560-44f9-ae57-3d008b0983ce" providerId="AD" clId="Web-{ED502496-7639-4F36-9757-E90E9C961EE8}" dt="2020-12-14T17:54:45.164" v="21"/>
        <pc:sldMasterMkLst>
          <pc:docMk/>
          <pc:sldMasterMk cId="685922816" sldId="2147483687"/>
        </pc:sldMasterMkLst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4183399495" sldId="2147483688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361569443" sldId="2147483689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720348605" sldId="2147483690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87097406" sldId="2147483691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432038491" sldId="2147483692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3962628938" sldId="2147483693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913903233" sldId="2147483694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537438006" sldId="2147483695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4274777017" sldId="2147483696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2897993279" sldId="2147483697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45.164" v="21"/>
          <pc:sldLayoutMkLst>
            <pc:docMk/>
            <pc:sldMasterMk cId="685922816" sldId="2147483687"/>
            <pc:sldLayoutMk cId="3346442870" sldId="2147483698"/>
          </pc:sldLayoutMkLst>
        </pc:sldLayoutChg>
      </pc:sldMasterChg>
      <pc:sldMasterChg chg="add del addSldLayout delSldLayout">
        <pc:chgData name="Magdalena Kowolik" userId="S::magdalena.kowolik@psp3gogolinpl.onmicrosoft.com::b4b7a490-4560-44f9-ae57-3d008b0983ce" providerId="AD" clId="Web-{ED502496-7639-4F36-9757-E90E9C961EE8}" dt="2020-12-14T17:54:37.414" v="19"/>
        <pc:sldMasterMkLst>
          <pc:docMk/>
          <pc:sldMasterMk cId="3110464719" sldId="2147483725"/>
        </pc:sldMasterMkLst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4251429516" sldId="2147483714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695261828" sldId="2147483715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2544259381" sldId="2147483716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169716176" sldId="2147483717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1917497088" sldId="2147483718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3515320875" sldId="2147483719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2947745924" sldId="2147483720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1334252999" sldId="2147483721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2106213538" sldId="2147483722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3831724253" sldId="2147483723"/>
          </pc:sldLayoutMkLst>
        </pc:sldLayoutChg>
        <pc:sldLayoutChg chg="add del">
          <pc:chgData name="Magdalena Kowolik" userId="S::magdalena.kowolik@psp3gogolinpl.onmicrosoft.com::b4b7a490-4560-44f9-ae57-3d008b0983ce" providerId="AD" clId="Web-{ED502496-7639-4F36-9757-E90E9C961EE8}" dt="2020-12-14T17:54:37.414" v="19"/>
          <pc:sldLayoutMkLst>
            <pc:docMk/>
            <pc:sldMasterMk cId="3110464719" sldId="2147483725"/>
            <pc:sldLayoutMk cId="542365882" sldId="2147483724"/>
          </pc:sldLayoutMkLst>
        </pc:sldLayoutChg>
      </pc:sldMasterChg>
    </pc:docChg>
  </pc:docChgLst>
  <pc:docChgLst>
    <pc:chgData name="Kornelia Miemczyk" userId="S::kornelia.miemczyk@psp3gogolinpl.onmicrosoft.com::5b09b25b-774a-4cba-bc18-68c2c0f00ca0" providerId="AD" clId="Web-{5ED23548-3D26-4ECD-BF7F-5389AE5ED1C1}"/>
    <pc:docChg chg="modSld">
      <pc:chgData name="Kornelia Miemczyk" userId="S::kornelia.miemczyk@psp3gogolinpl.onmicrosoft.com::5b09b25b-774a-4cba-bc18-68c2c0f00ca0" providerId="AD" clId="Web-{5ED23548-3D26-4ECD-BF7F-5389AE5ED1C1}" dt="2020-12-17T10:46:24.203" v="0" actId="1076"/>
      <pc:docMkLst>
        <pc:docMk/>
      </pc:docMkLst>
      <pc:sldChg chg="modSp">
        <pc:chgData name="Kornelia Miemczyk" userId="S::kornelia.miemczyk@psp3gogolinpl.onmicrosoft.com::5b09b25b-774a-4cba-bc18-68c2c0f00ca0" providerId="AD" clId="Web-{5ED23548-3D26-4ECD-BF7F-5389AE5ED1C1}" dt="2020-12-17T10:46:24.203" v="0" actId="1076"/>
        <pc:sldMkLst>
          <pc:docMk/>
          <pc:sldMk cId="1823541577" sldId="256"/>
        </pc:sldMkLst>
        <pc:picChg chg="mod">
          <ac:chgData name="Kornelia Miemczyk" userId="S::kornelia.miemczyk@psp3gogolinpl.onmicrosoft.com::5b09b25b-774a-4cba-bc18-68c2c0f00ca0" providerId="AD" clId="Web-{5ED23548-3D26-4ECD-BF7F-5389AE5ED1C1}" dt="2020-12-17T10:46:24.203" v="0" actId="1076"/>
          <ac:picMkLst>
            <pc:docMk/>
            <pc:sldMk cId="1823541577" sldId="256"/>
            <ac:picMk id="4" creationId="{1EC82DF8-0174-41B8-80BB-E3C140395BE5}"/>
          </ac:picMkLst>
        </pc:picChg>
      </pc:sldChg>
    </pc:docChg>
  </pc:docChgLst>
  <pc:docChgLst>
    <pc:chgData clId="Web-{ED502496-7639-4F36-9757-E90E9C961EE8}"/>
    <pc:docChg chg="modSld">
      <pc:chgData name="" userId="" providerId="" clId="Web-{ED502496-7639-4F36-9757-E90E9C961EE8}" dt="2020-12-14T17:47:24.606" v="0" actId="14100"/>
      <pc:docMkLst>
        <pc:docMk/>
      </pc:docMkLst>
      <pc:sldChg chg="modSp">
        <pc:chgData name="" userId="" providerId="" clId="Web-{ED502496-7639-4F36-9757-E90E9C961EE8}" dt="2020-12-14T17:47:24.606" v="0" actId="14100"/>
        <pc:sldMkLst>
          <pc:docMk/>
          <pc:sldMk cId="1823541577" sldId="256"/>
        </pc:sldMkLst>
        <pc:spChg chg="mod">
          <ac:chgData name="" userId="" providerId="" clId="Web-{ED502496-7639-4F36-9757-E90E9C961EE8}" dt="2020-12-14T17:47:24.606" v="0" actId="14100"/>
          <ac:spMkLst>
            <pc:docMk/>
            <pc:sldMk cId="1823541577" sldId="256"/>
            <ac:spMk id="2" creationId="{00000000-0000-0000-0000-000000000000}"/>
          </ac:spMkLst>
        </pc:spChg>
      </pc:sldChg>
    </pc:docChg>
  </pc:docChgLst>
  <pc:docChgLst>
    <pc:chgData name="Magdalena Kowolik" userId="S::magdalena.kowolik@psp3gogolinpl.onmicrosoft.com::b4b7a490-4560-44f9-ae57-3d008b0983ce" providerId="AD" clId="Web-{FEA2DEB3-7106-BA1E-D94D-3C8B0DCE9A73}"/>
    <pc:docChg chg="addSld modSld sldOrd">
      <pc:chgData name="Magdalena Kowolik" userId="S::magdalena.kowolik@psp3gogolinpl.onmicrosoft.com::b4b7a490-4560-44f9-ae57-3d008b0983ce" providerId="AD" clId="Web-{FEA2DEB3-7106-BA1E-D94D-3C8B0DCE9A73}" dt="2020-12-15T15:31:36.026" v="292" actId="20577"/>
      <pc:docMkLst>
        <pc:docMk/>
      </pc:docMkLst>
      <pc:sldChg chg="addSp modSp new ord modTransition">
        <pc:chgData name="Magdalena Kowolik" userId="S::magdalena.kowolik@psp3gogolinpl.onmicrosoft.com::b4b7a490-4560-44f9-ae57-3d008b0983ce" providerId="AD" clId="Web-{FEA2DEB3-7106-BA1E-D94D-3C8B0DCE9A73}" dt="2020-12-15T15:31:36.026" v="292" actId="20577"/>
        <pc:sldMkLst>
          <pc:docMk/>
          <pc:sldMk cId="2470462278" sldId="260"/>
        </pc:sldMkLst>
        <pc:spChg chg="mod">
          <ac:chgData name="Magdalena Kowolik" userId="S::magdalena.kowolik@psp3gogolinpl.onmicrosoft.com::b4b7a490-4560-44f9-ae57-3d008b0983ce" providerId="AD" clId="Web-{FEA2DEB3-7106-BA1E-D94D-3C8B0DCE9A73}" dt="2020-12-15T15:18:19.181" v="63" actId="20577"/>
          <ac:spMkLst>
            <pc:docMk/>
            <pc:sldMk cId="2470462278" sldId="260"/>
            <ac:spMk id="2" creationId="{810A2DCB-20EF-4366-8AAE-04E45EC0CCC2}"/>
          </ac:spMkLst>
        </pc:spChg>
        <pc:spChg chg="mod">
          <ac:chgData name="Magdalena Kowolik" userId="S::magdalena.kowolik@psp3gogolinpl.onmicrosoft.com::b4b7a490-4560-44f9-ae57-3d008b0983ce" providerId="AD" clId="Web-{FEA2DEB3-7106-BA1E-D94D-3C8B0DCE9A73}" dt="2020-12-15T15:19:37.386" v="76" actId="14100"/>
          <ac:spMkLst>
            <pc:docMk/>
            <pc:sldMk cId="2470462278" sldId="260"/>
            <ac:spMk id="3" creationId="{96BE62EA-98F8-4ED8-B8D2-84483AA4556F}"/>
          </ac:spMkLst>
        </pc:spChg>
        <pc:spChg chg="mod">
          <ac:chgData name="Magdalena Kowolik" userId="S::magdalena.kowolik@psp3gogolinpl.onmicrosoft.com::b4b7a490-4560-44f9-ae57-3d008b0983ce" providerId="AD" clId="Web-{FEA2DEB3-7106-BA1E-D94D-3C8B0DCE9A73}" dt="2020-12-15T15:31:36.026" v="292" actId="20577"/>
          <ac:spMkLst>
            <pc:docMk/>
            <pc:sldMk cId="2470462278" sldId="260"/>
            <ac:spMk id="4" creationId="{BCD6F230-7233-4D32-BFE7-A449DC334DD9}"/>
          </ac:spMkLst>
        </pc:spChg>
        <pc:spChg chg="add mod">
          <ac:chgData name="Magdalena Kowolik" userId="S::magdalena.kowolik@psp3gogolinpl.onmicrosoft.com::b4b7a490-4560-44f9-ae57-3d008b0983ce" providerId="AD" clId="Web-{FEA2DEB3-7106-BA1E-D94D-3C8B0DCE9A73}" dt="2020-12-15T15:20:54.903" v="91" actId="1076"/>
          <ac:spMkLst>
            <pc:docMk/>
            <pc:sldMk cId="2470462278" sldId="260"/>
            <ac:spMk id="5" creationId="{8EBBC0AB-66B2-4827-8D4E-85D406255829}"/>
          </ac:spMkLst>
        </pc:spChg>
        <pc:spChg chg="add mod">
          <ac:chgData name="Magdalena Kowolik" userId="S::magdalena.kowolik@psp3gogolinpl.onmicrosoft.com::b4b7a490-4560-44f9-ae57-3d008b0983ce" providerId="AD" clId="Web-{FEA2DEB3-7106-BA1E-D94D-3C8B0DCE9A73}" dt="2020-12-15T15:31:25.479" v="289" actId="20577"/>
          <ac:spMkLst>
            <pc:docMk/>
            <pc:sldMk cId="2470462278" sldId="260"/>
            <ac:spMk id="6" creationId="{ABAEF05A-A379-418A-82B7-CCD58048EB37}"/>
          </ac:spMkLst>
        </pc:spChg>
        <pc:spChg chg="mod">
          <ac:chgData name="Magdalena Kowolik" userId="S::magdalena.kowolik@psp3gogolinpl.onmicrosoft.com::b4b7a490-4560-44f9-ae57-3d008b0983ce" providerId="AD" clId="Web-{FEA2DEB3-7106-BA1E-D94D-3C8B0DCE9A73}" dt="2020-12-15T15:31:36.026" v="292" actId="20577"/>
          <ac:spMkLst>
            <pc:docMk/>
            <pc:sldMk cId="2470462278" sldId="260"/>
            <ac:spMk id="7" creationId="{EBFCF4DD-33F7-824F-9AA6-8105228044BC}"/>
          </ac:spMkLst>
        </pc:spChg>
      </pc:sldChg>
    </pc:docChg>
  </pc:docChgLst>
  <pc:docChgLst>
    <pc:chgData name="Magdalena Kowolik" userId="b4b7a490-4560-44f9-ae57-3d008b0983ce" providerId="ADAL" clId="{19966625-56A0-934C-A25A-0A0EC8C747ED}"/>
    <pc:docChg chg="custSel delSld modSld">
      <pc:chgData name="Magdalena Kowolik" userId="b4b7a490-4560-44f9-ae57-3d008b0983ce" providerId="ADAL" clId="{19966625-56A0-934C-A25A-0A0EC8C747ED}" dt="2020-12-15T17:52:16.215" v="95" actId="12563"/>
      <pc:docMkLst>
        <pc:docMk/>
      </pc:docMkLst>
      <pc:sldChg chg="modSp modTransition">
        <pc:chgData name="Magdalena Kowolik" userId="b4b7a490-4560-44f9-ae57-3d008b0983ce" providerId="ADAL" clId="{19966625-56A0-934C-A25A-0A0EC8C747ED}" dt="2020-12-15T17:51:54.814" v="93" actId="12563"/>
        <pc:sldMkLst>
          <pc:docMk/>
          <pc:sldMk cId="2641180958" sldId="257"/>
        </pc:sldMkLst>
        <pc:spChg chg="mod">
          <ac:chgData name="Magdalena Kowolik" userId="b4b7a490-4560-44f9-ae57-3d008b0983ce" providerId="ADAL" clId="{19966625-56A0-934C-A25A-0A0EC8C747ED}" dt="2020-12-15T17:50:09.324" v="92" actId="20577"/>
          <ac:spMkLst>
            <pc:docMk/>
            <pc:sldMk cId="2641180958" sldId="257"/>
            <ac:spMk id="5" creationId="{CCB9430E-14C2-462F-93F0-F951FC881637}"/>
          </ac:spMkLst>
        </pc:spChg>
      </pc:sldChg>
      <pc:sldChg chg="modTransition">
        <pc:chgData name="Magdalena Kowolik" userId="b4b7a490-4560-44f9-ae57-3d008b0983ce" providerId="ADAL" clId="{19966625-56A0-934C-A25A-0A0EC8C747ED}" dt="2020-12-15T17:52:04.204" v="94" actId="12563"/>
        <pc:sldMkLst>
          <pc:docMk/>
          <pc:sldMk cId="2182691531" sldId="258"/>
        </pc:sldMkLst>
      </pc:sldChg>
      <pc:sldChg chg="modTransition">
        <pc:chgData name="Magdalena Kowolik" userId="b4b7a490-4560-44f9-ae57-3d008b0983ce" providerId="ADAL" clId="{19966625-56A0-934C-A25A-0A0EC8C747ED}" dt="2020-12-15T17:52:16.215" v="95" actId="12563"/>
        <pc:sldMkLst>
          <pc:docMk/>
          <pc:sldMk cId="3694644452" sldId="259"/>
        </pc:sldMkLst>
      </pc:sldChg>
      <pc:sldChg chg="addSp delSp modSp del">
        <pc:chgData name="Magdalena Kowolik" userId="b4b7a490-4560-44f9-ae57-3d008b0983ce" providerId="ADAL" clId="{19966625-56A0-934C-A25A-0A0EC8C747ED}" dt="2020-12-15T15:34:22.624" v="35" actId="2696"/>
        <pc:sldMkLst>
          <pc:docMk/>
          <pc:sldMk cId="2470462278" sldId="260"/>
        </pc:sldMkLst>
        <pc:spChg chg="del">
          <ac:chgData name="Magdalena Kowolik" userId="b4b7a490-4560-44f9-ae57-3d008b0983ce" providerId="ADAL" clId="{19966625-56A0-934C-A25A-0A0EC8C747ED}" dt="2020-12-15T15:23:39.793" v="0" actId="478"/>
          <ac:spMkLst>
            <pc:docMk/>
            <pc:sldMk cId="2470462278" sldId="260"/>
            <ac:spMk id="3" creationId="{96BE62EA-98F8-4ED8-B8D2-84483AA4556F}"/>
          </ac:spMkLst>
        </pc:spChg>
        <pc:spChg chg="del">
          <ac:chgData name="Magdalena Kowolik" userId="b4b7a490-4560-44f9-ae57-3d008b0983ce" providerId="ADAL" clId="{19966625-56A0-934C-A25A-0A0EC8C747ED}" dt="2020-12-15T15:23:43.222" v="1" actId="478"/>
          <ac:spMkLst>
            <pc:docMk/>
            <pc:sldMk cId="2470462278" sldId="260"/>
            <ac:spMk id="5" creationId="{8EBBC0AB-66B2-4827-8D4E-85D406255829}"/>
          </ac:spMkLst>
        </pc:spChg>
        <pc:spChg chg="mod">
          <ac:chgData name="Magdalena Kowolik" userId="b4b7a490-4560-44f9-ae57-3d008b0983ce" providerId="ADAL" clId="{19966625-56A0-934C-A25A-0A0EC8C747ED}" dt="2020-12-15T15:33:03.049" v="34" actId="20577"/>
          <ac:spMkLst>
            <pc:docMk/>
            <pc:sldMk cId="2470462278" sldId="260"/>
            <ac:spMk id="6" creationId="{ABAEF05A-A379-418A-82B7-CCD58048EB37}"/>
          </ac:spMkLst>
        </pc:spChg>
        <pc:spChg chg="add mod">
          <ac:chgData name="Magdalena Kowolik" userId="b4b7a490-4560-44f9-ae57-3d008b0983ce" providerId="ADAL" clId="{19966625-56A0-934C-A25A-0A0EC8C747ED}" dt="2020-12-15T15:23:39.793" v="0" actId="478"/>
          <ac:spMkLst>
            <pc:docMk/>
            <pc:sldMk cId="2470462278" sldId="260"/>
            <ac:spMk id="7" creationId="{EBFCF4DD-33F7-824F-9AA6-8105228044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3511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4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3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1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09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0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7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296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5851" y="1089025"/>
            <a:ext cx="4451349" cy="1532951"/>
          </a:xfrm>
        </p:spPr>
        <p:txBody>
          <a:bodyPr>
            <a:normAutofit/>
          </a:bodyPr>
          <a:lstStyle/>
          <a:p>
            <a:r>
              <a:rPr lang="en-US"/>
              <a:t>   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232" y="4622073"/>
            <a:ext cx="4451349" cy="152097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ALL I WANT FOR CHRISTMAS IS YOU</a:t>
            </a:r>
            <a:endParaRPr lang="de-DE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0275" y="2840038"/>
            <a:ext cx="2216150" cy="1177924"/>
            <a:chOff x="4987925" y="2840038"/>
            <a:chExt cx="2216150" cy="117792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4" name="Grafik 4" descr="Ein Bild, das Zeichnung, Baum enthält.&#10;&#10;Beschreibung automatisch generiert.">
            <a:extLst>
              <a:ext uri="{FF2B5EF4-FFF2-40B4-BE49-F238E27FC236}">
                <a16:creationId xmlns:a16="http://schemas.microsoft.com/office/drawing/2014/main" id="{1EC82DF8-0174-41B8-80BB-E3C140395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43" r="7488"/>
          <a:stretch/>
        </p:blipFill>
        <p:spPr>
          <a:xfrm>
            <a:off x="6479746" y="540032"/>
            <a:ext cx="4996212" cy="5778000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27AED5B6-512B-480C-B98E-5925D81AEF4E}"/>
              </a:ext>
            </a:extLst>
          </p:cNvPr>
          <p:cNvSpPr/>
          <p:nvPr/>
        </p:nvSpPr>
        <p:spPr>
          <a:xfrm>
            <a:off x="8049490" y="4551217"/>
            <a:ext cx="665019" cy="6650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7A0D920-B008-4FF1-90AD-A5C1526EF37B}"/>
              </a:ext>
            </a:extLst>
          </p:cNvPr>
          <p:cNvSpPr/>
          <p:nvPr/>
        </p:nvSpPr>
        <p:spPr>
          <a:xfrm>
            <a:off x="9037493" y="2740602"/>
            <a:ext cx="734291" cy="692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FC8D3CCA-2DEF-4CBA-811A-9058D0463A8B}"/>
              </a:ext>
            </a:extLst>
          </p:cNvPr>
          <p:cNvSpPr/>
          <p:nvPr/>
        </p:nvSpPr>
        <p:spPr>
          <a:xfrm>
            <a:off x="6280473" y="4636215"/>
            <a:ext cx="983672" cy="484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06A8C8C-CBA5-430B-8E80-A29C8D14B7B1}"/>
              </a:ext>
            </a:extLst>
          </p:cNvPr>
          <p:cNvSpPr txBox="1"/>
          <p:nvPr/>
        </p:nvSpPr>
        <p:spPr>
          <a:xfrm>
            <a:off x="1841789" y="1620115"/>
            <a:ext cx="321425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i="1" dirty="0"/>
              <a:t>JINGLE BELLS ROCK</a:t>
            </a:r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31E044D0-05E7-4852-BF84-064710BE41F0}"/>
              </a:ext>
            </a:extLst>
          </p:cNvPr>
          <p:cNvSpPr/>
          <p:nvPr/>
        </p:nvSpPr>
        <p:spPr>
          <a:xfrm rot="960000">
            <a:off x="5544877" y="1969397"/>
            <a:ext cx="2632361" cy="7342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54157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4FB6D7-E71F-47EB-A259-A0815EE67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         INFORMACJE O PIOSENKACH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555C14-8D65-407D-8E2D-FAB0D1D1DE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7030A0"/>
                </a:solidFill>
              </a:rPr>
              <a:t>Jingle Bells Rock</a:t>
            </a:r>
          </a:p>
          <a:p>
            <a:pPr marL="0" indent="0">
              <a:buNone/>
            </a:pPr>
            <a:r>
              <a:rPr lang="de-DE" dirty="0" err="1">
                <a:solidFill>
                  <a:schemeClr val="tx1"/>
                </a:solidFill>
              </a:rPr>
              <a:t>Wykonawca</a:t>
            </a:r>
            <a:r>
              <a:rPr lang="de-DE" dirty="0">
                <a:solidFill>
                  <a:schemeClr val="tx1"/>
                </a:solidFill>
              </a:rPr>
              <a:t>: Bobby Helms</a:t>
            </a:r>
          </a:p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</a:rPr>
              <a:t>Data </a:t>
            </a:r>
            <a:r>
              <a:rPr lang="de-DE" dirty="0" err="1">
                <a:solidFill>
                  <a:schemeClr val="tx1"/>
                </a:solidFill>
              </a:rPr>
              <a:t>publikacji</a:t>
            </a:r>
            <a:r>
              <a:rPr lang="de-DE" dirty="0">
                <a:solidFill>
                  <a:schemeClr val="tx1"/>
                </a:solidFill>
              </a:rPr>
              <a:t>: 1957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r.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804A2A-7261-43D8-946E-2684EAA570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7030A0"/>
                </a:solidFill>
              </a:rPr>
              <a:t>All I </a:t>
            </a:r>
            <a:r>
              <a:rPr lang="de-DE" b="1" dirty="0" err="1">
                <a:solidFill>
                  <a:srgbClr val="7030A0"/>
                </a:solidFill>
              </a:rPr>
              <a:t>want</a:t>
            </a:r>
            <a:r>
              <a:rPr lang="de-DE" b="1" dirty="0">
                <a:solidFill>
                  <a:srgbClr val="7030A0"/>
                </a:solidFill>
              </a:rPr>
              <a:t> </a:t>
            </a:r>
            <a:r>
              <a:rPr lang="de-DE" b="1" dirty="0" err="1">
                <a:solidFill>
                  <a:srgbClr val="7030A0"/>
                </a:solidFill>
              </a:rPr>
              <a:t>for</a:t>
            </a:r>
            <a:r>
              <a:rPr lang="de-DE" b="1" dirty="0">
                <a:solidFill>
                  <a:srgbClr val="7030A0"/>
                </a:solidFill>
              </a:rPr>
              <a:t> Christmas </a:t>
            </a:r>
            <a:r>
              <a:rPr lang="de-DE" b="1" dirty="0" err="1">
                <a:solidFill>
                  <a:srgbClr val="7030A0"/>
                </a:solidFill>
              </a:rPr>
              <a:t>is</a:t>
            </a:r>
            <a:r>
              <a:rPr lang="de-DE" b="1" dirty="0">
                <a:solidFill>
                  <a:srgbClr val="7030A0"/>
                </a:solidFill>
              </a:rPr>
              <a:t> </a:t>
            </a:r>
            <a:r>
              <a:rPr lang="de-DE" b="1" dirty="0" err="1">
                <a:solidFill>
                  <a:srgbClr val="7030A0"/>
                </a:solidFill>
              </a:rPr>
              <a:t>you</a:t>
            </a:r>
            <a:endParaRPr lang="de-DE" b="1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de-DE" dirty="0" err="1">
                <a:solidFill>
                  <a:srgbClr val="FFFFFF"/>
                </a:solidFill>
              </a:rPr>
              <a:t>Wykonawca</a:t>
            </a:r>
            <a:r>
              <a:rPr lang="de-DE" dirty="0">
                <a:solidFill>
                  <a:srgbClr val="FFFFFF"/>
                </a:solidFill>
              </a:rPr>
              <a:t>:</a:t>
            </a:r>
            <a:r>
              <a:rPr lang="de-DE" dirty="0">
                <a:solidFill>
                  <a:srgbClr val="FFFFFF"/>
                </a:solidFill>
                <a:ea typeface="+mn-lt"/>
                <a:cs typeface="+mn-lt"/>
              </a:rPr>
              <a:t>  </a:t>
            </a:r>
            <a:r>
              <a:rPr lang="de-DE" dirty="0">
                <a:solidFill>
                  <a:schemeClr val="tx1"/>
                </a:solidFill>
                <a:ea typeface="+mn-lt"/>
                <a:cs typeface="+mn-lt"/>
              </a:rPr>
              <a:t> Mariah Carey</a:t>
            </a: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FFFFFF"/>
                </a:solidFill>
              </a:rPr>
              <a:t>Data </a:t>
            </a:r>
            <a:r>
              <a:rPr lang="de-DE" dirty="0" err="1">
                <a:solidFill>
                  <a:srgbClr val="FFFFFF"/>
                </a:solidFill>
              </a:rPr>
              <a:t>publikacji</a:t>
            </a:r>
            <a:r>
              <a:rPr lang="de-DE" dirty="0">
                <a:solidFill>
                  <a:srgbClr val="FFFFFF"/>
                </a:solidFill>
              </a:rPr>
              <a:t>: 1994</a:t>
            </a:r>
            <a:r>
              <a:rPr lang="pl-PL" dirty="0">
                <a:solidFill>
                  <a:srgbClr val="FFFFFF"/>
                </a:solidFill>
              </a:rPr>
              <a:t> </a:t>
            </a:r>
            <a:r>
              <a:rPr lang="de-DE" dirty="0">
                <a:solidFill>
                  <a:srgbClr val="FFFFFF"/>
                </a:solidFill>
              </a:rPr>
              <a:t>r.</a:t>
            </a:r>
            <a:endParaRPr lang="de-DE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CB9430E-14C2-462F-93F0-F951FC881637}"/>
              </a:ext>
            </a:extLst>
          </p:cNvPr>
          <p:cNvSpPr txBox="1"/>
          <p:nvPr/>
        </p:nvSpPr>
        <p:spPr>
          <a:xfrm>
            <a:off x="1468582" y="4294909"/>
            <a:ext cx="921327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800"/>
              <a:t>WYBRAŁAM TE DWIE PIOSENKI, GDYŻ CO ROKU W ŚWIĘTA BOŻEGO NARODZENIA BARDZO CZĘSTO SŁYSZYMY JE W RADIU</a:t>
            </a:r>
            <a:r>
              <a:rPr lang="pl-PL" sz="2800"/>
              <a:t>. BARDZO MI SIĘ PODOBAJĄ. </a:t>
            </a:r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26411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5C4AD-7BB6-494A-A0D3-CF850C3C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CIEKAWOSTKI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4D0173-8959-471F-A561-603686AA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58763" y="4123027"/>
            <a:ext cx="585930" cy="479137"/>
          </a:xfrm>
        </p:spPr>
        <p:txBody>
          <a:bodyPr>
            <a:normAutofit/>
          </a:bodyPr>
          <a:lstStyle/>
          <a:p>
            <a:endParaRPr lang="de-DE" i="0">
              <a:ea typeface="+mn-lt"/>
              <a:cs typeface="+mn-lt"/>
            </a:endParaRPr>
          </a:p>
          <a:p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D67EB0-CF18-4CC2-9AD6-1C9BF92CBAB8}"/>
              </a:ext>
            </a:extLst>
          </p:cNvPr>
          <p:cNvSpPr txBox="1"/>
          <p:nvPr/>
        </p:nvSpPr>
        <p:spPr>
          <a:xfrm>
            <a:off x="7315200" y="1482437"/>
            <a:ext cx="3131127" cy="15984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5000"/>
              </a:lnSpc>
              <a:spcBef>
                <a:spcPts val="1000"/>
              </a:spcBef>
            </a:pPr>
            <a:r>
              <a:rPr lang="de-DE" sz="2000" dirty="0" err="1">
                <a:ea typeface="+mn-lt"/>
                <a:cs typeface="+mn-lt"/>
              </a:rPr>
              <a:t>Piosenka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i="1" dirty="0">
                <a:ea typeface="+mn-lt"/>
                <a:cs typeface="+mn-lt"/>
              </a:rPr>
              <a:t>All I Want </a:t>
            </a:r>
            <a:r>
              <a:rPr lang="de-DE" sz="2000" i="1" dirty="0" err="1">
                <a:ea typeface="+mn-lt"/>
                <a:cs typeface="+mn-lt"/>
              </a:rPr>
              <a:t>for</a:t>
            </a:r>
            <a:r>
              <a:rPr lang="de-DE" sz="2000" i="1" dirty="0">
                <a:ea typeface="+mn-lt"/>
                <a:cs typeface="+mn-lt"/>
              </a:rPr>
              <a:t> Christmas </a:t>
            </a:r>
            <a:r>
              <a:rPr lang="de-DE" sz="2000" i="1" dirty="0" err="1">
                <a:ea typeface="+mn-lt"/>
                <a:cs typeface="+mn-lt"/>
              </a:rPr>
              <a:t>Is</a:t>
            </a:r>
            <a:r>
              <a:rPr lang="de-DE" sz="2000" i="1" dirty="0">
                <a:ea typeface="+mn-lt"/>
                <a:cs typeface="+mn-lt"/>
              </a:rPr>
              <a:t> </a:t>
            </a:r>
            <a:r>
              <a:rPr lang="de-DE" sz="2000" i="1" dirty="0" err="1">
                <a:ea typeface="+mn-lt"/>
                <a:cs typeface="+mn-lt"/>
              </a:rPr>
              <a:t>You</a:t>
            </a:r>
            <a:r>
              <a:rPr lang="de-DE" sz="2000" i="1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doczekała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się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aż</a:t>
            </a:r>
            <a:r>
              <a:rPr lang="de-DE" sz="2000" dirty="0">
                <a:ea typeface="+mn-lt"/>
                <a:cs typeface="+mn-lt"/>
              </a:rPr>
              <a:t> 3 </a:t>
            </a:r>
            <a:r>
              <a:rPr lang="de-DE" sz="2000" dirty="0" err="1">
                <a:ea typeface="+mn-lt"/>
                <a:cs typeface="+mn-lt"/>
              </a:rPr>
              <a:t>teledysków</a:t>
            </a:r>
            <a:r>
              <a:rPr lang="de-DE" sz="2000" dirty="0">
                <a:ea typeface="+mn-lt"/>
                <a:cs typeface="+mn-lt"/>
              </a:rPr>
              <a:t>!</a:t>
            </a:r>
            <a:endParaRPr lang="de-DE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A5977DF-E8FE-4C65-9750-A7222EA86EFA}"/>
              </a:ext>
            </a:extLst>
          </p:cNvPr>
          <p:cNvSpPr txBox="1"/>
          <p:nvPr/>
        </p:nvSpPr>
        <p:spPr>
          <a:xfrm>
            <a:off x="7315200" y="4045527"/>
            <a:ext cx="27432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000" i="1" dirty="0">
                <a:ea typeface="+mn-lt"/>
                <a:cs typeface="+mn-lt"/>
              </a:rPr>
              <a:t>Jingle Bell Rock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został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skomponowany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przez</a:t>
            </a:r>
            <a:r>
              <a:rPr lang="de-DE" sz="2000" dirty="0">
                <a:ea typeface="+mn-lt"/>
                <a:cs typeface="+mn-lt"/>
              </a:rPr>
              <a:t> Josepha </a:t>
            </a:r>
            <a:r>
              <a:rPr lang="de-DE" sz="2000" dirty="0" err="1">
                <a:ea typeface="+mn-lt"/>
                <a:cs typeface="+mn-lt"/>
              </a:rPr>
              <a:t>Carletona</a:t>
            </a:r>
            <a:r>
              <a:rPr lang="de-DE" sz="2000" dirty="0">
                <a:ea typeface="+mn-lt"/>
                <a:cs typeface="+mn-lt"/>
              </a:rPr>
              <a:t> </a:t>
            </a:r>
            <a:r>
              <a:rPr lang="de-DE" sz="2000" dirty="0" err="1">
                <a:ea typeface="+mn-lt"/>
                <a:cs typeface="+mn-lt"/>
              </a:rPr>
              <a:t>Beala</a:t>
            </a:r>
            <a:r>
              <a:rPr lang="de-DE" sz="2000" dirty="0">
                <a:ea typeface="+mn-lt"/>
                <a:cs typeface="+mn-lt"/>
              </a:rPr>
              <a:t> (1900–1967) i </a:t>
            </a:r>
            <a:r>
              <a:rPr lang="de-DE" sz="2000" dirty="0" err="1">
                <a:ea typeface="+mn-lt"/>
                <a:cs typeface="+mn-lt"/>
              </a:rPr>
              <a:t>Jamesa</a:t>
            </a:r>
            <a:r>
              <a:rPr lang="de-DE" sz="2000" dirty="0">
                <a:ea typeface="+mn-lt"/>
                <a:cs typeface="+mn-lt"/>
              </a:rPr>
              <a:t> Rossa </a:t>
            </a:r>
            <a:r>
              <a:rPr lang="de-DE" sz="2000" dirty="0" err="1">
                <a:ea typeface="+mn-lt"/>
                <a:cs typeface="+mn-lt"/>
              </a:rPr>
              <a:t>Boothe'a</a:t>
            </a:r>
            <a:r>
              <a:rPr lang="de-DE" sz="2000" dirty="0">
                <a:ea typeface="+mn-lt"/>
                <a:cs typeface="+mn-lt"/>
              </a:rPr>
              <a:t> (1917–1976)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82691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857B0D826492408813B1F7843DBDB4" ma:contentTypeVersion="11" ma:contentTypeDescription="Utwórz nowy dokument." ma:contentTypeScope="" ma:versionID="63b45a9125ef3e1dc98850300e9e1173">
  <xsd:schema xmlns:xsd="http://www.w3.org/2001/XMLSchema" xmlns:xs="http://www.w3.org/2001/XMLSchema" xmlns:p="http://schemas.microsoft.com/office/2006/metadata/properties" xmlns:ns2="edd28db5-e53d-4bd1-bafa-8212df85525b" targetNamespace="http://schemas.microsoft.com/office/2006/metadata/properties" ma:root="true" ma:fieldsID="62c23ff027f53f67fcf05a46dbffd98e" ns2:_="">
    <xsd:import namespace="edd28db5-e53d-4bd1-bafa-8212df85525b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28db5-e53d-4bd1-bafa-8212df85525b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edd28db5-e53d-4bd1-bafa-8212df85525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D887A3-F77B-4EDB-BE00-E7BC28889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d28db5-e53d-4bd1-bafa-8212df855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D3991B-3893-40A7-B04E-E59CD92443B7}">
  <ds:schemaRefs>
    <ds:schemaRef ds:uri="http://schemas.microsoft.com/office/2006/metadata/properties"/>
    <ds:schemaRef ds:uri="http://schemas.microsoft.com/office/infopath/2007/PartnerControls"/>
    <ds:schemaRef ds:uri="edd28db5-e53d-4bd1-bafa-8212df85525b"/>
  </ds:schemaRefs>
</ds:datastoreItem>
</file>

<file path=customXml/itemProps3.xml><?xml version="1.0" encoding="utf-8"?>
<ds:datastoreItem xmlns:ds="http://schemas.openxmlformats.org/officeDocument/2006/customXml" ds:itemID="{D27ED219-E960-46D5-8E4D-A3C61793C7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118</Words>
  <Application>Microsoft Office PowerPoint</Application>
  <PresentationFormat>Panoramiczny</PresentationFormat>
  <Paragraphs>14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Avenir Next LT Pro Light</vt:lpstr>
      <vt:lpstr>Rockwell Nova Light</vt:lpstr>
      <vt:lpstr>Wingdings</vt:lpstr>
      <vt:lpstr>LeafVTI</vt:lpstr>
      <vt:lpstr>    </vt:lpstr>
      <vt:lpstr>         INFORMACJE O PIOSENKACH</vt:lpstr>
      <vt:lpstr>CIEKAWOSTKI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 </dc:title>
  <dc:creator/>
  <cp:lastModifiedBy>Dominika</cp:lastModifiedBy>
  <cp:revision>4</cp:revision>
  <dcterms:created xsi:type="dcterms:W3CDTF">2020-12-14T17:47:03Z</dcterms:created>
  <dcterms:modified xsi:type="dcterms:W3CDTF">2020-12-17T11:57:48Z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0x0101009E857B0D826492408813B1F7843DBDB4</vt:lpwstr>
  </property>
  <property fmtid="{D5CDD505-2E9C-101B-9397-08002B2CF9AE}" pid="3" name="Order">
    <vt:r8>1600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