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26C89A-B531-98F5-44DC-F0EF73EA6662}" v="260" dt="2020-12-16T22:27:08.739"/>
    <p1510:client id="{98D2528F-E530-91FB-834E-B4F9EFEBCAD9}" v="92" dt="2020-12-14T20:46:07.273"/>
    <p1510:client id="{9D4CC30E-47EF-B0C3-5D51-12924357DD42}" v="2" dt="2020-12-15T18:59:15.339"/>
    <p1510:client id="{A989AFFC-93A0-479B-BBE2-FF3755CDA2F9}" v="213" dt="2020-12-14T20:10:39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weł Szmit" userId="S::pawel.szmit@psp3gogolinpl.onmicrosoft.com::76fbbbce-976f-4ff9-aabd-3e649afdb987" providerId="AD" clId="Web-{98D2528F-E530-91FB-834E-B4F9EFEBCAD9}"/>
    <pc:docChg chg="modSld">
      <pc:chgData name="Paweł Szmit" userId="S::pawel.szmit@psp3gogolinpl.onmicrosoft.com::76fbbbce-976f-4ff9-aabd-3e649afdb987" providerId="AD" clId="Web-{98D2528F-E530-91FB-834E-B4F9EFEBCAD9}" dt="2020-12-14T20:46:07.273" v="90" actId="1076"/>
      <pc:docMkLst>
        <pc:docMk/>
      </pc:docMkLst>
      <pc:sldChg chg="addSp delSp modSp">
        <pc:chgData name="Paweł Szmit" userId="S::pawel.szmit@psp3gogolinpl.onmicrosoft.com::76fbbbce-976f-4ff9-aabd-3e649afdb987" providerId="AD" clId="Web-{98D2528F-E530-91FB-834E-B4F9EFEBCAD9}" dt="2020-12-14T20:46:07.273" v="90" actId="1076"/>
        <pc:sldMkLst>
          <pc:docMk/>
          <pc:sldMk cId="650317164" sldId="256"/>
        </pc:sldMkLst>
        <pc:spChg chg="add del mod">
          <ac:chgData name="Paweł Szmit" userId="S::pawel.szmit@psp3gogolinpl.onmicrosoft.com::76fbbbce-976f-4ff9-aabd-3e649afdb987" providerId="AD" clId="Web-{98D2528F-E530-91FB-834E-B4F9EFEBCAD9}" dt="2020-12-14T20:13:58.929" v="14"/>
          <ac:spMkLst>
            <pc:docMk/>
            <pc:sldMk cId="650317164" sldId="256"/>
            <ac:spMk id="5" creationId="{E05B7413-62CC-46A7-93EE-AB07D2F87E05}"/>
          </ac:spMkLst>
        </pc:spChg>
        <pc:spChg chg="add del">
          <ac:chgData name="Paweł Szmit" userId="S::pawel.szmit@psp3gogolinpl.onmicrosoft.com::76fbbbce-976f-4ff9-aabd-3e649afdb987" providerId="AD" clId="Web-{98D2528F-E530-91FB-834E-B4F9EFEBCAD9}" dt="2020-12-14T20:12:31.428" v="4"/>
          <ac:spMkLst>
            <pc:docMk/>
            <pc:sldMk cId="650317164" sldId="256"/>
            <ac:spMk id="8" creationId="{0EE67899-630D-4A30-8CD8-98B28F5048D7}"/>
          </ac:spMkLst>
        </pc:spChg>
        <pc:spChg chg="add mod">
          <ac:chgData name="Paweł Szmit" userId="S::pawel.szmit@psp3gogolinpl.onmicrosoft.com::76fbbbce-976f-4ff9-aabd-3e649afdb987" providerId="AD" clId="Web-{98D2528F-E530-91FB-834E-B4F9EFEBCAD9}" dt="2020-12-14T20:28:27.834" v="75" actId="20577"/>
          <ac:spMkLst>
            <pc:docMk/>
            <pc:sldMk cId="650317164" sldId="256"/>
            <ac:spMk id="10" creationId="{776EB08E-D74B-4FD8-95F6-E412B590A065}"/>
          </ac:spMkLst>
        </pc:spChg>
        <pc:picChg chg="mod">
          <ac:chgData name="Paweł Szmit" userId="S::pawel.szmit@psp3gogolinpl.onmicrosoft.com::76fbbbce-976f-4ff9-aabd-3e649afdb987" providerId="AD" clId="Web-{98D2528F-E530-91FB-834E-B4F9EFEBCAD9}" dt="2020-12-14T20:33:07.620" v="84" actId="1076"/>
          <ac:picMkLst>
            <pc:docMk/>
            <pc:sldMk cId="650317164" sldId="256"/>
            <ac:picMk id="4" creationId="{42BE00D2-2EAE-479F-8C0F-686AF69868A3}"/>
          </ac:picMkLst>
        </pc:picChg>
        <pc:picChg chg="add del">
          <ac:chgData name="Paweł Szmit" userId="S::pawel.szmit@psp3gogolinpl.onmicrosoft.com::76fbbbce-976f-4ff9-aabd-3e649afdb987" providerId="AD" clId="Web-{98D2528F-E530-91FB-834E-B4F9EFEBCAD9}" dt="2020-12-14T20:11:51.896" v="2"/>
          <ac:picMkLst>
            <pc:docMk/>
            <pc:sldMk cId="650317164" sldId="256"/>
            <ac:picMk id="9" creationId="{BCF7CA15-9283-4892-BF5D-EDB42004381F}"/>
          </ac:picMkLst>
        </pc:picChg>
        <pc:picChg chg="add mod">
          <ac:chgData name="Paweł Szmit" userId="S::pawel.szmit@psp3gogolinpl.onmicrosoft.com::76fbbbce-976f-4ff9-aabd-3e649afdb987" providerId="AD" clId="Web-{98D2528F-E530-91FB-834E-B4F9EFEBCAD9}" dt="2020-12-14T20:46:07.273" v="90" actId="1076"/>
          <ac:picMkLst>
            <pc:docMk/>
            <pc:sldMk cId="650317164" sldId="256"/>
            <ac:picMk id="11" creationId="{15A10D92-BFD9-46AD-8D2F-7F056CA0B581}"/>
          </ac:picMkLst>
        </pc:picChg>
      </pc:sldChg>
    </pc:docChg>
  </pc:docChgLst>
  <pc:docChgLst>
    <pc:chgData name="Paweł Szmit" userId="S::pawel.szmit@psp3gogolinpl.onmicrosoft.com::76fbbbce-976f-4ff9-aabd-3e649afdb987" providerId="AD" clId="Web-{6226C89A-B531-98F5-44DC-F0EF73EA6662}"/>
    <pc:docChg chg="modSld">
      <pc:chgData name="Paweł Szmit" userId="S::pawel.szmit@psp3gogolinpl.onmicrosoft.com::76fbbbce-976f-4ff9-aabd-3e649afdb987" providerId="AD" clId="Web-{6226C89A-B531-98F5-44DC-F0EF73EA6662}" dt="2020-12-16T22:27:08.739" v="259" actId="20577"/>
      <pc:docMkLst>
        <pc:docMk/>
      </pc:docMkLst>
      <pc:sldChg chg="modSp">
        <pc:chgData name="Paweł Szmit" userId="S::pawel.szmit@psp3gogolinpl.onmicrosoft.com::76fbbbce-976f-4ff9-aabd-3e649afdb987" providerId="AD" clId="Web-{6226C89A-B531-98F5-44DC-F0EF73EA6662}" dt="2020-12-16T22:27:08.739" v="258" actId="20577"/>
        <pc:sldMkLst>
          <pc:docMk/>
          <pc:sldMk cId="650317164" sldId="256"/>
        </pc:sldMkLst>
        <pc:spChg chg="mod">
          <ac:chgData name="Paweł Szmit" userId="S::pawel.szmit@psp3gogolinpl.onmicrosoft.com::76fbbbce-976f-4ff9-aabd-3e649afdb987" providerId="AD" clId="Web-{6226C89A-B531-98F5-44DC-F0EF73EA6662}" dt="2020-12-16T22:27:08.739" v="258" actId="20577"/>
          <ac:spMkLst>
            <pc:docMk/>
            <pc:sldMk cId="650317164" sldId="256"/>
            <ac:spMk id="3" creationId="{00000000-0000-0000-0000-000000000000}"/>
          </ac:spMkLst>
        </pc:spChg>
      </pc:sldChg>
    </pc:docChg>
  </pc:docChgLst>
  <pc:docChgLst>
    <pc:chgData name="Paweł Szmit" userId="S::pawel.szmit@psp3gogolinpl.onmicrosoft.com::76fbbbce-976f-4ff9-aabd-3e649afdb987" providerId="AD" clId="Web-{A989AFFC-93A0-479B-BBE2-FF3755CDA2F9}"/>
    <pc:docChg chg="modSld">
      <pc:chgData name="Paweł Szmit" userId="S::pawel.szmit@psp3gogolinpl.onmicrosoft.com::76fbbbce-976f-4ff9-aabd-3e649afdb987" providerId="AD" clId="Web-{A989AFFC-93A0-479B-BBE2-FF3755CDA2F9}" dt="2020-12-14T20:10:39.550" v="216"/>
      <pc:docMkLst>
        <pc:docMk/>
      </pc:docMkLst>
      <pc:sldChg chg="addSp delSp modSp mod modMedia setBg addAnim delAnim">
        <pc:chgData name="Paweł Szmit" userId="S::pawel.szmit@psp3gogolinpl.onmicrosoft.com::76fbbbce-976f-4ff9-aabd-3e649afdb987" providerId="AD" clId="Web-{A989AFFC-93A0-479B-BBE2-FF3755CDA2F9}" dt="2020-12-14T20:10:39.550" v="216"/>
        <pc:sldMkLst>
          <pc:docMk/>
          <pc:sldMk cId="650317164" sldId="256"/>
        </pc:sldMkLst>
        <pc:spChg chg="mod ord">
          <ac:chgData name="Paweł Szmit" userId="S::pawel.szmit@psp3gogolinpl.onmicrosoft.com::76fbbbce-976f-4ff9-aabd-3e649afdb987" providerId="AD" clId="Web-{A989AFFC-93A0-479B-BBE2-FF3755CDA2F9}" dt="2020-12-14T19:57:10.783" v="170" actId="20577"/>
          <ac:spMkLst>
            <pc:docMk/>
            <pc:sldMk cId="650317164" sldId="256"/>
            <ac:spMk id="2" creationId="{00000000-0000-0000-0000-000000000000}"/>
          </ac:spMkLst>
        </pc:spChg>
        <pc:spChg chg="mod ord">
          <ac:chgData name="Paweł Szmit" userId="S::pawel.szmit@psp3gogolinpl.onmicrosoft.com::76fbbbce-976f-4ff9-aabd-3e649afdb987" providerId="AD" clId="Web-{A989AFFC-93A0-479B-BBE2-FF3755CDA2F9}" dt="2020-12-14T20:08:03.125" v="204" actId="20577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Paweł Szmit" userId="S::pawel.szmit@psp3gogolinpl.onmicrosoft.com::76fbbbce-976f-4ff9-aabd-3e649afdb987" providerId="AD" clId="Web-{A989AFFC-93A0-479B-BBE2-FF3755CDA2F9}" dt="2020-12-14T19:53:04.012" v="13"/>
          <ac:spMkLst>
            <pc:docMk/>
            <pc:sldMk cId="650317164" sldId="256"/>
            <ac:spMk id="6" creationId="{2CAD20A5-B9BF-4C29-B1C0-882CF36B433A}"/>
          </ac:spMkLst>
        </pc:spChg>
        <pc:spChg chg="add del">
          <ac:chgData name="Paweł Szmit" userId="S::pawel.szmit@psp3gogolinpl.onmicrosoft.com::76fbbbce-976f-4ff9-aabd-3e649afdb987" providerId="AD" clId="Web-{A989AFFC-93A0-479B-BBE2-FF3755CDA2F9}" dt="2020-12-14T19:53:04.012" v="13"/>
          <ac:spMkLst>
            <pc:docMk/>
            <pc:sldMk cId="650317164" sldId="256"/>
            <ac:spMk id="7" creationId="{7283847B-B7B4-4D47-875A-C45ADEF4C2C9}"/>
          </ac:spMkLst>
        </pc:spChg>
        <pc:spChg chg="add del">
          <ac:chgData name="Paweł Szmit" userId="S::pawel.szmit@psp3gogolinpl.onmicrosoft.com::76fbbbce-976f-4ff9-aabd-3e649afdb987" providerId="AD" clId="Web-{A989AFFC-93A0-479B-BBE2-FF3755CDA2F9}" dt="2020-12-14T19:48:28.366" v="7"/>
          <ac:spMkLst>
            <pc:docMk/>
            <pc:sldMk cId="650317164" sldId="256"/>
            <ac:spMk id="9" creationId="{0BC9EFE1-D8CB-4668-9980-DB108327A794}"/>
          </ac:spMkLst>
        </pc:spChg>
        <pc:spChg chg="add del">
          <ac:chgData name="Paweł Szmit" userId="S::pawel.szmit@psp3gogolinpl.onmicrosoft.com::76fbbbce-976f-4ff9-aabd-3e649afdb987" providerId="AD" clId="Web-{A989AFFC-93A0-479B-BBE2-FF3755CDA2F9}" dt="2020-12-14T19:53:04.012" v="13"/>
          <ac:spMkLst>
            <pc:docMk/>
            <pc:sldMk cId="650317164" sldId="256"/>
            <ac:spMk id="10" creationId="{B4D3D850-2041-4B7C-AED9-54DA385B14F7}"/>
          </ac:spMkLst>
        </pc:spChg>
        <pc:spChg chg="add mod">
          <ac:chgData name="Paweł Szmit" userId="S::pawel.szmit@psp3gogolinpl.onmicrosoft.com::76fbbbce-976f-4ff9-aabd-3e649afdb987" providerId="AD" clId="Web-{A989AFFC-93A0-479B-BBE2-FF3755CDA2F9}" dt="2020-12-14T19:59:55.943" v="186" actId="20577"/>
          <ac:spMkLst>
            <pc:docMk/>
            <pc:sldMk cId="650317164" sldId="256"/>
            <ac:spMk id="12" creationId="{B14562C7-5D00-471C-BDFE-13CC55A9B159}"/>
          </ac:spMkLst>
        </pc:spChg>
        <pc:spChg chg="add del">
          <ac:chgData name="Paweł Szmit" userId="S::pawel.szmit@psp3gogolinpl.onmicrosoft.com::76fbbbce-976f-4ff9-aabd-3e649afdb987" providerId="AD" clId="Web-{A989AFFC-93A0-479B-BBE2-FF3755CDA2F9}" dt="2020-12-14T19:48:28.366" v="7"/>
          <ac:spMkLst>
            <pc:docMk/>
            <pc:sldMk cId="650317164" sldId="256"/>
            <ac:spMk id="13" creationId="{77DA6D33-2D62-458C-BF5D-DBF612FD557E}"/>
          </ac:spMkLst>
        </pc:spChg>
        <pc:spChg chg="add del">
          <ac:chgData name="Paweł Szmit" userId="S::pawel.szmit@psp3gogolinpl.onmicrosoft.com::76fbbbce-976f-4ff9-aabd-3e649afdb987" providerId="AD" clId="Web-{A989AFFC-93A0-479B-BBE2-FF3755CDA2F9}" dt="2020-12-14T20:05:47.575" v="193"/>
          <ac:spMkLst>
            <pc:docMk/>
            <pc:sldMk cId="650317164" sldId="256"/>
            <ac:spMk id="14" creationId="{DDAF36A8-7D09-4FA6-A911-6562915CAEBC}"/>
          </ac:spMkLst>
        </pc:spChg>
        <pc:spChg chg="add del">
          <ac:chgData name="Paweł Szmit" userId="S::pawel.szmit@psp3gogolinpl.onmicrosoft.com::76fbbbce-976f-4ff9-aabd-3e649afdb987" providerId="AD" clId="Web-{A989AFFC-93A0-479B-BBE2-FF3755CDA2F9}" dt="2020-12-14T19:53:04.012" v="13"/>
          <ac:spMkLst>
            <pc:docMk/>
            <pc:sldMk cId="650317164" sldId="256"/>
            <ac:spMk id="15" creationId="{B497CCB5-5FC2-473C-AFCC-2430CEF1DF71}"/>
          </ac:spMkLst>
        </pc:spChg>
        <pc:spChg chg="add del mod">
          <ac:chgData name="Paweł Szmit" userId="S::pawel.szmit@psp3gogolinpl.onmicrosoft.com::76fbbbce-976f-4ff9-aabd-3e649afdb987" providerId="AD" clId="Web-{A989AFFC-93A0-479B-BBE2-FF3755CDA2F9}" dt="2020-12-14T20:05:42.263" v="192"/>
          <ac:spMkLst>
            <pc:docMk/>
            <pc:sldMk cId="650317164" sldId="256"/>
            <ac:spMk id="16" creationId="{35A1793C-9299-4770-92EF-AC93737EB5DB}"/>
          </ac:spMkLst>
        </pc:spChg>
        <pc:spChg chg="add del">
          <ac:chgData name="Paweł Szmit" userId="S::pawel.szmit@psp3gogolinpl.onmicrosoft.com::76fbbbce-976f-4ff9-aabd-3e649afdb987" providerId="AD" clId="Web-{A989AFFC-93A0-479B-BBE2-FF3755CDA2F9}" dt="2020-12-14T19:53:04.012" v="13"/>
          <ac:spMkLst>
            <pc:docMk/>
            <pc:sldMk cId="650317164" sldId="256"/>
            <ac:spMk id="17" creationId="{599C8C75-BFDF-44E7-A028-EEB5EDD58817}"/>
          </ac:spMkLst>
        </pc:spChg>
        <pc:spChg chg="add del">
          <ac:chgData name="Paweł Szmit" userId="S::pawel.szmit@psp3gogolinpl.onmicrosoft.com::76fbbbce-976f-4ff9-aabd-3e649afdb987" providerId="AD" clId="Web-{A989AFFC-93A0-479B-BBE2-FF3755CDA2F9}" dt="2020-12-14T20:05:56.341" v="195"/>
          <ac:spMkLst>
            <pc:docMk/>
            <pc:sldMk cId="650317164" sldId="256"/>
            <ac:spMk id="18" creationId="{E909778F-DE53-4825-B1CD-0EF06CBD0F2F}"/>
          </ac:spMkLst>
        </pc:spChg>
        <pc:picChg chg="add mod ord">
          <ac:chgData name="Paweł Szmit" userId="S::pawel.szmit@psp3gogolinpl.onmicrosoft.com::76fbbbce-976f-4ff9-aabd-3e649afdb987" providerId="AD" clId="Web-{A989AFFC-93A0-479B-BBE2-FF3755CDA2F9}" dt="2020-12-14T19:53:04.012" v="13"/>
          <ac:picMkLst>
            <pc:docMk/>
            <pc:sldMk cId="650317164" sldId="256"/>
            <ac:picMk id="4" creationId="{42BE00D2-2EAE-479F-8C0F-686AF69868A3}"/>
          </ac:picMkLst>
        </pc:picChg>
        <pc:picChg chg="add del mod">
          <ac:chgData name="Paweł Szmit" userId="S::pawel.szmit@psp3gogolinpl.onmicrosoft.com::76fbbbce-976f-4ff9-aabd-3e649afdb987" providerId="AD" clId="Web-{A989AFFC-93A0-479B-BBE2-FF3755CDA2F9}" dt="2020-12-14T19:52:53.699" v="10"/>
          <ac:picMkLst>
            <pc:docMk/>
            <pc:sldMk cId="650317164" sldId="256"/>
            <ac:picMk id="5" creationId="{BB2AB2EE-DA55-4D9D-93C1-578CA957C111}"/>
          </ac:picMkLst>
        </pc:picChg>
        <pc:picChg chg="add del mod">
          <ac:chgData name="Paweł Szmit" userId="S::pawel.szmit@psp3gogolinpl.onmicrosoft.com::76fbbbce-976f-4ff9-aabd-3e649afdb987" providerId="AD" clId="Web-{A989AFFC-93A0-479B-BBE2-FF3755CDA2F9}" dt="2020-12-14T19:53:06.278" v="14"/>
          <ac:picMkLst>
            <pc:docMk/>
            <pc:sldMk cId="650317164" sldId="256"/>
            <ac:picMk id="8" creationId="{676D9E2C-CFFD-43EA-86CA-00D4E2314BBC}"/>
          </ac:picMkLst>
        </pc:picChg>
        <pc:picChg chg="add del">
          <ac:chgData name="Paweł Szmit" userId="S::pawel.szmit@psp3gogolinpl.onmicrosoft.com::76fbbbce-976f-4ff9-aabd-3e649afdb987" providerId="AD" clId="Web-{A989AFFC-93A0-479B-BBE2-FF3755CDA2F9}" dt="2020-12-14T19:48:28.366" v="7"/>
          <ac:picMkLst>
            <pc:docMk/>
            <pc:sldMk cId="650317164" sldId="256"/>
            <ac:picMk id="11" creationId="{7CBAE1BD-B8E4-4029-8AA2-C77E4FED9864}"/>
          </ac:picMkLst>
        </pc:picChg>
        <pc:picChg chg="add del mod">
          <ac:chgData name="Paweł Szmit" userId="S::pawel.szmit@psp3gogolinpl.onmicrosoft.com::76fbbbce-976f-4ff9-aabd-3e649afdb987" providerId="AD" clId="Web-{A989AFFC-93A0-479B-BBE2-FF3755CDA2F9}" dt="2020-12-14T20:09:14.752" v="209"/>
          <ac:picMkLst>
            <pc:docMk/>
            <pc:sldMk cId="650317164" sldId="256"/>
            <ac:picMk id="19" creationId="{18DED069-1816-4E62-AB31-8979E80121D5}"/>
          </ac:picMkLst>
        </pc:picChg>
        <pc:picChg chg="add del mod">
          <ac:chgData name="Paweł Szmit" userId="S::pawel.szmit@psp3gogolinpl.onmicrosoft.com::76fbbbce-976f-4ff9-aabd-3e649afdb987" providerId="AD" clId="Web-{A989AFFC-93A0-479B-BBE2-FF3755CDA2F9}" dt="2020-12-14T20:10:39.550" v="216"/>
          <ac:picMkLst>
            <pc:docMk/>
            <pc:sldMk cId="650317164" sldId="256"/>
            <ac:picMk id="20" creationId="{51F0B39A-B225-4E53-94D9-CADA6E7BC044}"/>
          </ac:picMkLst>
        </pc:picChg>
      </pc:sldChg>
    </pc:docChg>
  </pc:docChgLst>
  <pc:docChgLst>
    <pc:chgData name="Paweł Szmit" userId="S::pawel.szmit@psp3gogolinpl.onmicrosoft.com::76fbbbce-976f-4ff9-aabd-3e649afdb987" providerId="AD" clId="Web-{9D4CC30E-47EF-B0C3-5D51-12924357DD42}"/>
    <pc:docChg chg="modSld">
      <pc:chgData name="Paweł Szmit" userId="S::pawel.szmit@psp3gogolinpl.onmicrosoft.com::76fbbbce-976f-4ff9-aabd-3e649afdb987" providerId="AD" clId="Web-{9D4CC30E-47EF-B0C3-5D51-12924357DD42}" dt="2020-12-15T18:59:15.339" v="1" actId="14100"/>
      <pc:docMkLst>
        <pc:docMk/>
      </pc:docMkLst>
      <pc:sldChg chg="modSp">
        <pc:chgData name="Paweł Szmit" userId="S::pawel.szmit@psp3gogolinpl.onmicrosoft.com::76fbbbce-976f-4ff9-aabd-3e649afdb987" providerId="AD" clId="Web-{9D4CC30E-47EF-B0C3-5D51-12924357DD42}" dt="2020-12-15T18:59:15.339" v="1" actId="14100"/>
        <pc:sldMkLst>
          <pc:docMk/>
          <pc:sldMk cId="650317164" sldId="256"/>
        </pc:sldMkLst>
        <pc:picChg chg="mod">
          <ac:chgData name="Paweł Szmit" userId="S::pawel.szmit@psp3gogolinpl.onmicrosoft.com::76fbbbce-976f-4ff9-aabd-3e649afdb987" providerId="AD" clId="Web-{9D4CC30E-47EF-B0C3-5D51-12924357DD42}" dt="2020-12-15T18:59:15.339" v="1" actId="14100"/>
          <ac:picMkLst>
            <pc:docMk/>
            <pc:sldMk cId="650317164" sldId="256"/>
            <ac:picMk id="11" creationId="{15A10D92-BFD9-46AD-8D2F-7F056CA0B58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qU00XhhRfk?feature=oembed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2CAD20A5-B9BF-4C29-B1C0-882CF36B4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42BE00D2-2EAE-479F-8C0F-686AF69868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16" r="4204" b="-1"/>
          <a:stretch/>
        </p:blipFill>
        <p:spPr>
          <a:xfrm>
            <a:off x="-28735" y="-129395"/>
            <a:ext cx="4752733" cy="6858000"/>
          </a:xfrm>
          <a:prstGeom prst="rect">
            <a:avLst/>
          </a:prstGeom>
        </p:spPr>
      </p:pic>
      <p:sp>
        <p:nvSpPr>
          <p:cNvPr id="7" name="Rectangle 10">
            <a:extLst>
              <a:ext uri="{FF2B5EF4-FFF2-40B4-BE49-F238E27FC236}">
                <a16:creationId xmlns:a16="http://schemas.microsoft.com/office/drawing/2014/main" id="{7283847B-B7B4-4D47-875A-C45ADEF4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8300" y="685800"/>
            <a:ext cx="60579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262578" y="1259958"/>
            <a:ext cx="4253022" cy="2466143"/>
          </a:xfrm>
        </p:spPr>
        <p:txBody>
          <a:bodyPr anchor="b">
            <a:normAutofit/>
          </a:bodyPr>
          <a:lstStyle/>
          <a:p>
            <a:r>
              <a:rPr lang="pl-PL" sz="3200" dirty="0">
                <a:solidFill>
                  <a:srgbClr val="595959"/>
                </a:solidFill>
                <a:cs typeface="Calibri Light"/>
              </a:rPr>
              <a:t>Kolęda Przybieżeli do Betlejem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326372" y="4062038"/>
            <a:ext cx="4189228" cy="1463284"/>
          </a:xfrm>
        </p:spPr>
        <p:txBody>
          <a:bodyPr anchor="t">
            <a:normAutofit/>
          </a:bodyPr>
          <a:lstStyle/>
          <a:p>
            <a:r>
              <a:rPr lang="pl-PL" sz="1400" dirty="0">
                <a:cs typeface="Calibri"/>
              </a:rPr>
              <a:t>Kolęda Przybieżeli do Betlejem jest moją ulubioną kolędą, ponieważ idealnie włącza nas do nastroju świąt Bożego Narodzenia. Pokazuje że dzień narodzin </a:t>
            </a:r>
            <a:r>
              <a:rPr lang="pl-PL" sz="1400">
                <a:cs typeface="Calibri"/>
              </a:rPr>
              <a:t>Chrystusa był bardzo ważnym dniem.</a:t>
            </a:r>
            <a:endParaRPr lang="pl-PL" sz="1400" dirty="0">
              <a:cs typeface="Calibri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B14562C7-5D00-471C-BDFE-13CC55A9B159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76EB08E-D74B-4FD8-95F6-E412B590A065}"/>
              </a:ext>
            </a:extLst>
          </p:cNvPr>
          <p:cNvSpPr txBox="1"/>
          <p:nvPr/>
        </p:nvSpPr>
        <p:spPr>
          <a:xfrm>
            <a:off x="308755" y="3054830"/>
            <a:ext cx="512984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pl-PL" dirty="0">
              <a:cs typeface="Calibri"/>
            </a:endParaRPr>
          </a:p>
        </p:txBody>
      </p:sp>
      <p:pic>
        <p:nvPicPr>
          <p:cNvPr id="11" name="Obraz 12">
            <a:hlinkClick r:id="" action="ppaction://media"/>
            <a:extLst>
              <a:ext uri="{FF2B5EF4-FFF2-40B4-BE49-F238E27FC236}">
                <a16:creationId xmlns:a16="http://schemas.microsoft.com/office/drawing/2014/main" id="{15A10D92-BFD9-46AD-8D2F-7F056CA0B58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163019" y="3034521"/>
            <a:ext cx="1250832" cy="9758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33CD1671BEF847B9A442405A94CBF1" ma:contentTypeVersion="9" ma:contentTypeDescription="Utwórz nowy dokument." ma:contentTypeScope="" ma:versionID="caaf9186a1a74bdaebb8eaf6b131a8c3">
  <xsd:schema xmlns:xsd="http://www.w3.org/2001/XMLSchema" xmlns:xs="http://www.w3.org/2001/XMLSchema" xmlns:p="http://schemas.microsoft.com/office/2006/metadata/properties" xmlns:ns2="46e75fff-37ff-44b3-8b29-a7ba967cea26" targetNamespace="http://schemas.microsoft.com/office/2006/metadata/properties" ma:root="true" ma:fieldsID="32e0802aeba3a8a4d7af4ef56a687a6e" ns2:_="">
    <xsd:import namespace="46e75fff-37ff-44b3-8b29-a7ba967cea26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75fff-37ff-44b3-8b29-a7ba967cea26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46e75fff-37ff-44b3-8b29-a7ba967cea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233021-2ABC-48E3-8397-9E5BBC0BA4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75fff-37ff-44b3-8b29-a7ba967cea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E017DC-64C8-4424-98DA-B60AC60BE368}">
  <ds:schemaRefs>
    <ds:schemaRef ds:uri="http://schemas.microsoft.com/office/2006/metadata/properties"/>
    <ds:schemaRef ds:uri="http://schemas.microsoft.com/office/infopath/2007/PartnerControls"/>
    <ds:schemaRef ds:uri="46e75fff-37ff-44b3-8b29-a7ba967cea26"/>
  </ds:schemaRefs>
</ds:datastoreItem>
</file>

<file path=customXml/itemProps3.xml><?xml version="1.0" encoding="utf-8"?>
<ds:datastoreItem xmlns:ds="http://schemas.openxmlformats.org/officeDocument/2006/customXml" ds:itemID="{085D4BE8-239C-40EC-97ED-7D06A95D41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Panoramiczny</PresentationFormat>
  <Paragraphs>2</Paragraphs>
  <Slides>1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Kolęda Przybieżeli do Betlejem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Kolęda Przybieżeli do Betlejem</dc:title>
  <dc:creator/>
  <cp:lastModifiedBy>Dominika</cp:lastModifiedBy>
  <cp:revision>101</cp:revision>
  <dcterms:created xsi:type="dcterms:W3CDTF">2020-12-14T19:46:35Z</dcterms:created>
  <dcterms:modified xsi:type="dcterms:W3CDTF">2020-12-17T11:56:31Z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0x010100B733CD1671BEF847B9A442405A94CBF1</vt:lpwstr>
  </property>
  <property fmtid="{D5CDD505-2E9C-101B-9397-08002B2CF9AE}" pid="3" name="Order">
    <vt:r8>4200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