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E5E0F-BA44-436D-98F9-B8215721F960}" v="791" dt="2020-12-17T21:10:46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yna Kaczmarek" userId="S::martyna.kaczmarek@psp3gogolinpl.onmicrosoft.com::94e2b5aa-daf2-4a1b-bddf-bd4e43a97817" providerId="AD" clId="Web-{E0EE5E0F-BA44-436D-98F9-B8215721F960}"/>
    <pc:docChg chg="addSld modSld addMainMaster delMainMaster">
      <pc:chgData name="Martyna Kaczmarek" userId="S::martyna.kaczmarek@psp3gogolinpl.onmicrosoft.com::94e2b5aa-daf2-4a1b-bddf-bd4e43a97817" providerId="AD" clId="Web-{E0EE5E0F-BA44-436D-98F9-B8215721F960}" dt="2020-12-17T21:10:49.679" v="784"/>
      <pc:docMkLst>
        <pc:docMk/>
      </pc:docMkLst>
      <pc:sldChg chg="addSp delSp modSp mod setBg modClrScheme setClrOvrMap chgLayout">
        <pc:chgData name="Martyna Kaczmarek" userId="S::martyna.kaczmarek@psp3gogolinpl.onmicrosoft.com::94e2b5aa-daf2-4a1b-bddf-bd4e43a97817" providerId="AD" clId="Web-{E0EE5E0F-BA44-436D-98F9-B8215721F960}" dt="2020-12-17T21:10:49.679" v="784"/>
        <pc:sldMkLst>
          <pc:docMk/>
          <pc:sldMk cId="650317164" sldId="256"/>
        </pc:sldMkLst>
        <pc:spChg chg="mod">
          <ac:chgData name="Martyna Kaczmarek" userId="S::martyna.kaczmarek@psp3gogolinpl.onmicrosoft.com::94e2b5aa-daf2-4a1b-bddf-bd4e43a97817" providerId="AD" clId="Web-{E0EE5E0F-BA44-436D-98F9-B8215721F960}" dt="2020-12-17T21:10:49.679" v="784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Martyna Kaczmarek" userId="S::martyna.kaczmarek@psp3gogolinpl.onmicrosoft.com::94e2b5aa-daf2-4a1b-bddf-bd4e43a97817" providerId="AD" clId="Web-{E0EE5E0F-BA44-436D-98F9-B8215721F960}" dt="2020-12-17T21:10:49.679" v="784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Martyna Kaczmarek" userId="S::martyna.kaczmarek@psp3gogolinpl.onmicrosoft.com::94e2b5aa-daf2-4a1b-bddf-bd4e43a97817" providerId="AD" clId="Web-{E0EE5E0F-BA44-436D-98F9-B8215721F960}" dt="2020-12-17T20:23:09.345" v="32"/>
          <ac:spMkLst>
            <pc:docMk/>
            <pc:sldMk cId="650317164" sldId="256"/>
            <ac:spMk id="9" creationId="{1E70A317-DCED-4E80-AA2D-467D8702E5CB}"/>
          </ac:spMkLst>
        </pc:spChg>
        <pc:spChg chg="add del">
          <ac:chgData name="Martyna Kaczmarek" userId="S::martyna.kaczmarek@psp3gogolinpl.onmicrosoft.com::94e2b5aa-daf2-4a1b-bddf-bd4e43a97817" providerId="AD" clId="Web-{E0EE5E0F-BA44-436D-98F9-B8215721F960}" dt="2020-12-17T21:09:54.366" v="779"/>
          <ac:spMkLst>
            <pc:docMk/>
            <pc:sldMk cId="650317164" sldId="256"/>
            <ac:spMk id="14" creationId="{AD35AE2F-5E3A-49D9-8DE1-8A333BA4088E}"/>
          </ac:spMkLst>
        </pc:spChg>
        <pc:spChg chg="add del">
          <ac:chgData name="Martyna Kaczmarek" userId="S::martyna.kaczmarek@psp3gogolinpl.onmicrosoft.com::94e2b5aa-daf2-4a1b-bddf-bd4e43a97817" providerId="AD" clId="Web-{E0EE5E0F-BA44-436D-98F9-B8215721F960}" dt="2020-12-17T21:09:54.366" v="779"/>
          <ac:spMkLst>
            <pc:docMk/>
            <pc:sldMk cId="650317164" sldId="256"/>
            <ac:spMk id="16" creationId="{04D8AD8F-EF7F-481F-B99A-B8513897050A}"/>
          </ac:spMkLst>
        </pc:spChg>
        <pc:spChg chg="add del">
          <ac:chgData name="Martyna Kaczmarek" userId="S::martyna.kaczmarek@psp3gogolinpl.onmicrosoft.com::94e2b5aa-daf2-4a1b-bddf-bd4e43a97817" providerId="AD" clId="Web-{E0EE5E0F-BA44-436D-98F9-B8215721F960}" dt="2020-12-17T21:09:54.366" v="779"/>
          <ac:spMkLst>
            <pc:docMk/>
            <pc:sldMk cId="650317164" sldId="256"/>
            <ac:spMk id="18" creationId="{79EB4626-023C-436D-9F57-9EB46080909D}"/>
          </ac:spMkLst>
        </pc:spChg>
        <pc:spChg chg="add del">
          <ac:chgData name="Martyna Kaczmarek" userId="S::martyna.kaczmarek@psp3gogolinpl.onmicrosoft.com::94e2b5aa-daf2-4a1b-bddf-bd4e43a97817" providerId="AD" clId="Web-{E0EE5E0F-BA44-436D-98F9-B8215721F960}" dt="2020-12-17T21:10:49.679" v="784"/>
          <ac:spMkLst>
            <pc:docMk/>
            <pc:sldMk cId="650317164" sldId="256"/>
            <ac:spMk id="23" creationId="{8A94871E-96FC-4ADE-815B-41A636E34F1A}"/>
          </ac:spMkLst>
        </pc:spChg>
        <pc:spChg chg="add del">
          <ac:chgData name="Martyna Kaczmarek" userId="S::martyna.kaczmarek@psp3gogolinpl.onmicrosoft.com::94e2b5aa-daf2-4a1b-bddf-bd4e43a97817" providerId="AD" clId="Web-{E0EE5E0F-BA44-436D-98F9-B8215721F960}" dt="2020-12-17T21:10:49.679" v="784"/>
          <ac:spMkLst>
            <pc:docMk/>
            <pc:sldMk cId="650317164" sldId="256"/>
            <ac:spMk id="25" creationId="{3FCFB1DE-0B7E-48CC-BA90-B2AB0889F9D6}"/>
          </ac:spMkLst>
        </pc:spChg>
        <pc:spChg chg="add">
          <ac:chgData name="Martyna Kaczmarek" userId="S::martyna.kaczmarek@psp3gogolinpl.onmicrosoft.com::94e2b5aa-daf2-4a1b-bddf-bd4e43a97817" providerId="AD" clId="Web-{E0EE5E0F-BA44-436D-98F9-B8215721F960}" dt="2020-12-17T21:10:49.679" v="784"/>
          <ac:spMkLst>
            <pc:docMk/>
            <pc:sldMk cId="650317164" sldId="256"/>
            <ac:spMk id="30" creationId="{9B7AD9F6-8CE7-4299-8FC6-328F4DCD3FF9}"/>
          </ac:spMkLst>
        </pc:spChg>
        <pc:spChg chg="add">
          <ac:chgData name="Martyna Kaczmarek" userId="S::martyna.kaczmarek@psp3gogolinpl.onmicrosoft.com::94e2b5aa-daf2-4a1b-bddf-bd4e43a97817" providerId="AD" clId="Web-{E0EE5E0F-BA44-436D-98F9-B8215721F960}" dt="2020-12-17T21:10:49.679" v="784"/>
          <ac:spMkLst>
            <pc:docMk/>
            <pc:sldMk cId="650317164" sldId="256"/>
            <ac:spMk id="32" creationId="{F49775AF-8896-43EE-92C6-83497D6DC56F}"/>
          </ac:spMkLst>
        </pc:spChg>
        <pc:picChg chg="add del mod ord">
          <ac:chgData name="Martyna Kaczmarek" userId="S::martyna.kaczmarek@psp3gogolinpl.onmicrosoft.com::94e2b5aa-daf2-4a1b-bddf-bd4e43a97817" providerId="AD" clId="Web-{E0EE5E0F-BA44-436D-98F9-B8215721F960}" dt="2020-12-17T21:10:22.429" v="780"/>
          <ac:picMkLst>
            <pc:docMk/>
            <pc:sldMk cId="650317164" sldId="256"/>
            <ac:picMk id="4" creationId="{8134C89C-7509-40A4-8144-B035816F004C}"/>
          </ac:picMkLst>
        </pc:picChg>
        <pc:picChg chg="add del mod">
          <ac:chgData name="Martyna Kaczmarek" userId="S::martyna.kaczmarek@psp3gogolinpl.onmicrosoft.com::94e2b5aa-daf2-4a1b-bddf-bd4e43a97817" providerId="AD" clId="Web-{E0EE5E0F-BA44-436D-98F9-B8215721F960}" dt="2020-12-17T21:10:30.320" v="782"/>
          <ac:picMkLst>
            <pc:docMk/>
            <pc:sldMk cId="650317164" sldId="256"/>
            <ac:picMk id="5" creationId="{5631FB44-0872-4CA7-B0DB-F6AB32DE2E09}"/>
          </ac:picMkLst>
        </pc:picChg>
        <pc:picChg chg="add mod">
          <ac:chgData name="Martyna Kaczmarek" userId="S::martyna.kaczmarek@psp3gogolinpl.onmicrosoft.com::94e2b5aa-daf2-4a1b-bddf-bd4e43a97817" providerId="AD" clId="Web-{E0EE5E0F-BA44-436D-98F9-B8215721F960}" dt="2020-12-17T21:10:49.679" v="784"/>
          <ac:picMkLst>
            <pc:docMk/>
            <pc:sldMk cId="650317164" sldId="256"/>
            <ac:picMk id="6" creationId="{93E8AA49-1458-43D5-AD62-7267A2195644}"/>
          </ac:picMkLst>
        </pc:picChg>
      </pc:sldChg>
      <pc:sldChg chg="addSp delSp modSp new">
        <pc:chgData name="Martyna Kaczmarek" userId="S::martyna.kaczmarek@psp3gogolinpl.onmicrosoft.com::94e2b5aa-daf2-4a1b-bddf-bd4e43a97817" providerId="AD" clId="Web-{E0EE5E0F-BA44-436D-98F9-B8215721F960}" dt="2020-12-17T20:56:17.036" v="138" actId="14100"/>
        <pc:sldMkLst>
          <pc:docMk/>
          <pc:sldMk cId="3131522878" sldId="257"/>
        </pc:sldMkLst>
        <pc:spChg chg="add del mod">
          <ac:chgData name="Martyna Kaczmarek" userId="S::martyna.kaczmarek@psp3gogolinpl.onmicrosoft.com::94e2b5aa-daf2-4a1b-bddf-bd4e43a97817" providerId="AD" clId="Web-{E0EE5E0F-BA44-436D-98F9-B8215721F960}" dt="2020-12-17T20:53:25.954" v="137"/>
          <ac:spMkLst>
            <pc:docMk/>
            <pc:sldMk cId="3131522878" sldId="257"/>
            <ac:spMk id="24" creationId="{B3898ABD-2543-404A-A9D3-428856638781}"/>
          </ac:spMkLst>
        </pc:spChg>
        <pc:picChg chg="add mod">
          <ac:chgData name="Martyna Kaczmarek" userId="S::martyna.kaczmarek@psp3gogolinpl.onmicrosoft.com::94e2b5aa-daf2-4a1b-bddf-bd4e43a97817" providerId="AD" clId="Web-{E0EE5E0F-BA44-436D-98F9-B8215721F960}" dt="2020-12-17T20:56:17.036" v="138" actId="14100"/>
          <ac:picMkLst>
            <pc:docMk/>
            <pc:sldMk cId="3131522878" sldId="257"/>
            <ac:picMk id="2" creationId="{DBE026BB-66B9-41F6-BA6A-E3A8BC275936}"/>
          </ac:picMkLst>
        </pc:picChg>
        <pc:picChg chg="add mod">
          <ac:chgData name="Martyna Kaczmarek" userId="S::martyna.kaczmarek@psp3gogolinpl.onmicrosoft.com::94e2b5aa-daf2-4a1b-bddf-bd4e43a97817" providerId="AD" clId="Web-{E0EE5E0F-BA44-436D-98F9-B8215721F960}" dt="2020-12-17T20:51:57.827" v="128" actId="1076"/>
          <ac:picMkLst>
            <pc:docMk/>
            <pc:sldMk cId="3131522878" sldId="257"/>
            <ac:picMk id="3" creationId="{5D181A12-A166-4498-A68A-54FF9ADC7614}"/>
          </ac:picMkLst>
        </pc:picChg>
        <pc:picChg chg="add mod">
          <ac:chgData name="Martyna Kaczmarek" userId="S::martyna.kaczmarek@psp3gogolinpl.onmicrosoft.com::94e2b5aa-daf2-4a1b-bddf-bd4e43a97817" providerId="AD" clId="Web-{E0EE5E0F-BA44-436D-98F9-B8215721F960}" dt="2020-12-17T20:38:49.381" v="112" actId="1076"/>
          <ac:picMkLst>
            <pc:docMk/>
            <pc:sldMk cId="3131522878" sldId="257"/>
            <ac:picMk id="4" creationId="{48C2AA0B-9717-41FA-A137-D8D2ABB00471}"/>
          </ac:picMkLst>
        </pc:picChg>
        <pc:picChg chg="add del mod">
          <ac:chgData name="Martyna Kaczmarek" userId="S::martyna.kaczmarek@psp3gogolinpl.onmicrosoft.com::94e2b5aa-daf2-4a1b-bddf-bd4e43a97817" providerId="AD" clId="Web-{E0EE5E0F-BA44-436D-98F9-B8215721F960}" dt="2020-12-17T20:40:05.899" v="116"/>
          <ac:picMkLst>
            <pc:docMk/>
            <pc:sldMk cId="3131522878" sldId="257"/>
            <ac:picMk id="22" creationId="{E798C627-8A05-48BC-B063-46359E3B397A}"/>
          </ac:picMkLst>
        </pc:picChg>
        <pc:picChg chg="add del mod">
          <ac:chgData name="Martyna Kaczmarek" userId="S::martyna.kaczmarek@psp3gogolinpl.onmicrosoft.com::94e2b5aa-daf2-4a1b-bddf-bd4e43a97817" providerId="AD" clId="Web-{E0EE5E0F-BA44-436D-98F9-B8215721F960}" dt="2020-12-17T20:40:29.008" v="119"/>
          <ac:picMkLst>
            <pc:docMk/>
            <pc:sldMk cId="3131522878" sldId="257"/>
            <ac:picMk id="23" creationId="{E6B81F9C-523D-48C9-BF66-CE9008949A64}"/>
          </ac:picMkLst>
        </pc:picChg>
        <pc:inkChg chg="add del">
          <ac:chgData name="Martyna Kaczmarek" userId="S::martyna.kaczmarek@psp3gogolinpl.onmicrosoft.com::94e2b5aa-daf2-4a1b-bddf-bd4e43a97817" providerId="AD" clId="Web-{E0EE5E0F-BA44-436D-98F9-B8215721F960}" dt="2020-12-17T20:37:44.911" v="102"/>
          <ac:inkMkLst>
            <pc:docMk/>
            <pc:sldMk cId="3131522878" sldId="257"/>
            <ac:inkMk id="5" creationId="{3393F459-02BB-452F-B24D-E5DC6F28C3E3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40.880" v="101"/>
          <ac:inkMkLst>
            <pc:docMk/>
            <pc:sldMk cId="3131522878" sldId="257"/>
            <ac:inkMk id="6" creationId="{2D79C584-B7C7-4390-8804-DEBB656466D9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8.242" v="100"/>
          <ac:inkMkLst>
            <pc:docMk/>
            <pc:sldMk cId="3131522878" sldId="257"/>
            <ac:inkMk id="7" creationId="{838C3098-F5FA-4C6F-906A-10D5D37F0514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5.630" v="99"/>
          <ac:inkMkLst>
            <pc:docMk/>
            <pc:sldMk cId="3131522878" sldId="257"/>
            <ac:inkMk id="8" creationId="{B76D58FE-C155-40F8-8278-E0CA414FE81B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3.005" v="98"/>
          <ac:inkMkLst>
            <pc:docMk/>
            <pc:sldMk cId="3131522878" sldId="257"/>
            <ac:inkMk id="9" creationId="{E529AE7D-2CC3-4AE1-959A-652BD3120EF2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2.317" v="97"/>
          <ac:inkMkLst>
            <pc:docMk/>
            <pc:sldMk cId="3131522878" sldId="257"/>
            <ac:inkMk id="10" creationId="{7974939D-A244-49EC-B541-050E96E84B83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1.708" v="96"/>
          <ac:inkMkLst>
            <pc:docMk/>
            <pc:sldMk cId="3131522878" sldId="257"/>
            <ac:inkMk id="11" creationId="{5C442B1D-8446-43A5-A9AE-FEFD98DBAC25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1.145" v="95"/>
          <ac:inkMkLst>
            <pc:docMk/>
            <pc:sldMk cId="3131522878" sldId="257"/>
            <ac:inkMk id="12" creationId="{EA7E2587-3EF1-46D8-A07D-A32D5A8FF754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1.145" v="94"/>
          <ac:inkMkLst>
            <pc:docMk/>
            <pc:sldMk cId="3131522878" sldId="257"/>
            <ac:inkMk id="13" creationId="{8C11A77A-EB0D-4FD2-9736-8473073A3899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30.223" v="93"/>
          <ac:inkMkLst>
            <pc:docMk/>
            <pc:sldMk cId="3131522878" sldId="257"/>
            <ac:inkMk id="14" creationId="{6B51FD9C-FF65-4DEB-935F-D7684486D155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29.598" v="92"/>
          <ac:inkMkLst>
            <pc:docMk/>
            <pc:sldMk cId="3131522878" sldId="257"/>
            <ac:inkMk id="15" creationId="{86D27E5C-C7D0-4C67-B770-B2722ED8EF9D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27.192" v="91"/>
          <ac:inkMkLst>
            <pc:docMk/>
            <pc:sldMk cId="3131522878" sldId="257"/>
            <ac:inkMk id="16" creationId="{B33969A1-3388-41D4-BD2E-F7F12F2CACB4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26.598" v="90"/>
          <ac:inkMkLst>
            <pc:docMk/>
            <pc:sldMk cId="3131522878" sldId="257"/>
            <ac:inkMk id="17" creationId="{16A968EE-A7D1-4970-85BE-36DA7EBB1175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25.926" v="89"/>
          <ac:inkMkLst>
            <pc:docMk/>
            <pc:sldMk cId="3131522878" sldId="257"/>
            <ac:inkMk id="18" creationId="{91644D1F-7BF2-4D2A-A568-AAEDC96AF9F9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24.739" v="88"/>
          <ac:inkMkLst>
            <pc:docMk/>
            <pc:sldMk cId="3131522878" sldId="257"/>
            <ac:inkMk id="19" creationId="{888DC7EF-74FA-473B-BD3A-0200B361F3F2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56.630" v="106"/>
          <ac:inkMkLst>
            <pc:docMk/>
            <pc:sldMk cId="3131522878" sldId="257"/>
            <ac:inkMk id="20" creationId="{9BFB4F59-58DD-4B9B-9510-BECADC4EB1B6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37:51.396" v="105"/>
          <ac:inkMkLst>
            <pc:docMk/>
            <pc:sldMk cId="3131522878" sldId="257"/>
            <ac:inkMk id="21" creationId="{F0D11D42-5F7F-48D1-AEA8-C98D51832EF7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53:16.907" v="135"/>
          <ac:inkMkLst>
            <pc:docMk/>
            <pc:sldMk cId="3131522878" sldId="257"/>
            <ac:inkMk id="25" creationId="{7496F6E4-8E76-4467-8A23-0A7A47AE4727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53:15.610" v="134"/>
          <ac:inkMkLst>
            <pc:docMk/>
            <pc:sldMk cId="3131522878" sldId="257"/>
            <ac:inkMk id="26" creationId="{DA65A55D-6358-4324-9D64-42E03E4CD002}"/>
          </ac:inkMkLst>
        </pc:inkChg>
        <pc:inkChg chg="add del">
          <ac:chgData name="Martyna Kaczmarek" userId="S::martyna.kaczmarek@psp3gogolinpl.onmicrosoft.com::94e2b5aa-daf2-4a1b-bddf-bd4e43a97817" providerId="AD" clId="Web-{E0EE5E0F-BA44-436D-98F9-B8215721F960}" dt="2020-12-17T20:53:14.391" v="133"/>
          <ac:inkMkLst>
            <pc:docMk/>
            <pc:sldMk cId="3131522878" sldId="257"/>
            <ac:inkMk id="27" creationId="{B3445480-C5BC-4692-A6E5-AC0FB87DE0A5}"/>
          </ac:inkMkLst>
        </pc:inkChg>
      </pc:sldChg>
      <pc:sldChg chg="addSp modSp new mod setBg">
        <pc:chgData name="Martyna Kaczmarek" userId="S::martyna.kaczmarek@psp3gogolinpl.onmicrosoft.com::94e2b5aa-daf2-4a1b-bddf-bd4e43a97817" providerId="AD" clId="Web-{E0EE5E0F-BA44-436D-98F9-B8215721F960}" dt="2020-12-17T21:08:55.427" v="768" actId="20577"/>
        <pc:sldMkLst>
          <pc:docMk/>
          <pc:sldMk cId="1733176594" sldId="258"/>
        </pc:sldMkLst>
        <pc:spChg chg="mod">
          <ac:chgData name="Martyna Kaczmarek" userId="S::martyna.kaczmarek@psp3gogolinpl.onmicrosoft.com::94e2b5aa-daf2-4a1b-bddf-bd4e43a97817" providerId="AD" clId="Web-{E0EE5E0F-BA44-436D-98F9-B8215721F960}" dt="2020-12-17T21:02:03.699" v="384"/>
          <ac:spMkLst>
            <pc:docMk/>
            <pc:sldMk cId="1733176594" sldId="258"/>
            <ac:spMk id="2" creationId="{D6BF082F-2E69-4996-82AC-998A1866D28F}"/>
          </ac:spMkLst>
        </pc:spChg>
        <pc:spChg chg="mod">
          <ac:chgData name="Martyna Kaczmarek" userId="S::martyna.kaczmarek@psp3gogolinpl.onmicrosoft.com::94e2b5aa-daf2-4a1b-bddf-bd4e43a97817" providerId="AD" clId="Web-{E0EE5E0F-BA44-436D-98F9-B8215721F960}" dt="2020-12-17T21:08:55.427" v="768" actId="20577"/>
          <ac:spMkLst>
            <pc:docMk/>
            <pc:sldMk cId="1733176594" sldId="258"/>
            <ac:spMk id="3" creationId="{FD7F27BC-A528-4100-9CBE-AC83A36D267F}"/>
          </ac:spMkLst>
        </pc:spChg>
        <pc:spChg chg="add">
          <ac:chgData name="Martyna Kaczmarek" userId="S::martyna.kaczmarek@psp3gogolinpl.onmicrosoft.com::94e2b5aa-daf2-4a1b-bddf-bd4e43a97817" providerId="AD" clId="Web-{E0EE5E0F-BA44-436D-98F9-B8215721F960}" dt="2020-12-17T21:02:03.699" v="384"/>
          <ac:spMkLst>
            <pc:docMk/>
            <pc:sldMk cId="1733176594" sldId="258"/>
            <ac:spMk id="9" creationId="{2C61293E-6EBE-43EF-A52C-9BEBFD7679D4}"/>
          </ac:spMkLst>
        </pc:spChg>
        <pc:spChg chg="add">
          <ac:chgData name="Martyna Kaczmarek" userId="S::martyna.kaczmarek@psp3gogolinpl.onmicrosoft.com::94e2b5aa-daf2-4a1b-bddf-bd4e43a97817" providerId="AD" clId="Web-{E0EE5E0F-BA44-436D-98F9-B8215721F960}" dt="2020-12-17T21:02:03.699" v="384"/>
          <ac:spMkLst>
            <pc:docMk/>
            <pc:sldMk cId="1733176594" sldId="258"/>
            <ac:spMk id="11" creationId="{3FCFB1DE-0B7E-48CC-BA90-B2AB0889F9D6}"/>
          </ac:spMkLst>
        </pc:spChg>
        <pc:picChg chg="add mod">
          <ac:chgData name="Martyna Kaczmarek" userId="S::martyna.kaczmarek@psp3gogolinpl.onmicrosoft.com::94e2b5aa-daf2-4a1b-bddf-bd4e43a97817" providerId="AD" clId="Web-{E0EE5E0F-BA44-436D-98F9-B8215721F960}" dt="2020-12-17T21:02:03.699" v="384"/>
          <ac:picMkLst>
            <pc:docMk/>
            <pc:sldMk cId="1733176594" sldId="258"/>
            <ac:picMk id="4" creationId="{E70A260A-4863-4A7F-8E34-617BD531C1C9}"/>
          </ac:picMkLst>
        </pc:picChg>
      </pc:sldChg>
      <pc:sldChg chg="addSp modSp new mod setBg">
        <pc:chgData name="Martyna Kaczmarek" userId="S::martyna.kaczmarek@psp3gogolinpl.onmicrosoft.com::94e2b5aa-daf2-4a1b-bddf-bd4e43a97817" providerId="AD" clId="Web-{E0EE5E0F-BA44-436D-98F9-B8215721F960}" dt="2020-12-17T21:09:48.506" v="777" actId="20577"/>
        <pc:sldMkLst>
          <pc:docMk/>
          <pc:sldMk cId="928977852" sldId="259"/>
        </pc:sldMkLst>
        <pc:spChg chg="mod">
          <ac:chgData name="Martyna Kaczmarek" userId="S::martyna.kaczmarek@psp3gogolinpl.onmicrosoft.com::94e2b5aa-daf2-4a1b-bddf-bd4e43a97817" providerId="AD" clId="Web-{E0EE5E0F-BA44-436D-98F9-B8215721F960}" dt="2020-12-17T21:09:33.975" v="772"/>
          <ac:spMkLst>
            <pc:docMk/>
            <pc:sldMk cId="928977852" sldId="259"/>
            <ac:spMk id="2" creationId="{11662BB9-1ECC-4027-AB4F-494C9127296F}"/>
          </ac:spMkLst>
        </pc:spChg>
        <pc:spChg chg="mod">
          <ac:chgData name="Martyna Kaczmarek" userId="S::martyna.kaczmarek@psp3gogolinpl.onmicrosoft.com::94e2b5aa-daf2-4a1b-bddf-bd4e43a97817" providerId="AD" clId="Web-{E0EE5E0F-BA44-436D-98F9-B8215721F960}" dt="2020-12-17T21:09:48.506" v="777" actId="20577"/>
          <ac:spMkLst>
            <pc:docMk/>
            <pc:sldMk cId="928977852" sldId="259"/>
            <ac:spMk id="3" creationId="{5944929D-F99A-4E81-A8EC-1BB16977D8B4}"/>
          </ac:spMkLst>
        </pc:spChg>
        <pc:spChg chg="add">
          <ac:chgData name="Martyna Kaczmarek" userId="S::martyna.kaczmarek@psp3gogolinpl.onmicrosoft.com::94e2b5aa-daf2-4a1b-bddf-bd4e43a97817" providerId="AD" clId="Web-{E0EE5E0F-BA44-436D-98F9-B8215721F960}" dt="2020-12-17T21:09:33.975" v="772"/>
          <ac:spMkLst>
            <pc:docMk/>
            <pc:sldMk cId="928977852" sldId="259"/>
            <ac:spMk id="9" creationId="{F13C74B1-5B17-4795-BED0-7140497B445A}"/>
          </ac:spMkLst>
        </pc:spChg>
        <pc:spChg chg="add">
          <ac:chgData name="Martyna Kaczmarek" userId="S::martyna.kaczmarek@psp3gogolinpl.onmicrosoft.com::94e2b5aa-daf2-4a1b-bddf-bd4e43a97817" providerId="AD" clId="Web-{E0EE5E0F-BA44-436D-98F9-B8215721F960}" dt="2020-12-17T21:09:33.975" v="772"/>
          <ac:spMkLst>
            <pc:docMk/>
            <pc:sldMk cId="928977852" sldId="259"/>
            <ac:spMk id="11" creationId="{3FCFB1DE-0B7E-48CC-BA90-B2AB0889F9D6}"/>
          </ac:spMkLst>
        </pc:spChg>
        <pc:picChg chg="add mod">
          <ac:chgData name="Martyna Kaczmarek" userId="S::martyna.kaczmarek@psp3gogolinpl.onmicrosoft.com::94e2b5aa-daf2-4a1b-bddf-bd4e43a97817" providerId="AD" clId="Web-{E0EE5E0F-BA44-436D-98F9-B8215721F960}" dt="2020-12-17T21:09:33.975" v="772"/>
          <ac:picMkLst>
            <pc:docMk/>
            <pc:sldMk cId="928977852" sldId="259"/>
            <ac:picMk id="4" creationId="{F8A62CBF-CD1C-41C3-9B34-1732D45CA529}"/>
          </ac:picMkLst>
        </pc:picChg>
      </pc:sldChg>
      <pc:sldMasterChg chg="del delSldLayout">
        <pc:chgData name="Martyna Kaczmarek" userId="S::martyna.kaczmarek@psp3gogolinpl.onmicrosoft.com::94e2b5aa-daf2-4a1b-bddf-bd4e43a97817" providerId="AD" clId="Web-{E0EE5E0F-BA44-436D-98F9-B8215721F960}" dt="2020-12-17T20:22:36.750" v="0"/>
        <pc:sldMasterMkLst>
          <pc:docMk/>
          <pc:sldMasterMk cId="3926633689" sldId="2147483648"/>
        </pc:sldMasterMkLst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Martyna Kaczmarek" userId="S::martyna.kaczmarek@psp3gogolinpl.onmicrosoft.com::94e2b5aa-daf2-4a1b-bddf-bd4e43a97817" providerId="AD" clId="Web-{E0EE5E0F-BA44-436D-98F9-B8215721F960}" dt="2020-12-17T20:22:36.750" v="0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del addSldLayout delSldLayout">
        <pc:chgData name="Martyna Kaczmarek" userId="S::martyna.kaczmarek@psp3gogolinpl.onmicrosoft.com::94e2b5aa-daf2-4a1b-bddf-bd4e43a97817" providerId="AD" clId="Web-{E0EE5E0F-BA44-436D-98F9-B8215721F960}" dt="2020-12-17T20:23:09.345" v="32"/>
        <pc:sldMasterMkLst>
          <pc:docMk/>
          <pc:sldMasterMk cId="3103363040" sldId="2147483719"/>
        </pc:sldMasterMkLst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857163430" sldId="2147483702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1993773759" sldId="2147483703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992160161" sldId="2147483704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563162186" sldId="2147483705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1507543796" sldId="2147483706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759877180" sldId="2147483707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1081344181" sldId="2147483708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529688002" sldId="2147483709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3127107111" sldId="2147483710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952345884" sldId="2147483711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589555963" sldId="2147483712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428903358" sldId="2147483713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579807563" sldId="2147483714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804764068" sldId="2147483715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553187010" sldId="2147483716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442118014" sldId="2147483717"/>
          </pc:sldLayoutMkLst>
        </pc:sldLayoutChg>
        <pc:sldLayoutChg chg="add del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103363040" sldId="2147483719"/>
            <pc:sldLayoutMk cId="2840255074" sldId="2147483718"/>
          </pc:sldLayoutMkLst>
        </pc:sldLayoutChg>
      </pc:sldMasterChg>
      <pc:sldMasterChg chg="add addSldLayout">
        <pc:chgData name="Martyna Kaczmarek" userId="S::martyna.kaczmarek@psp3gogolinpl.onmicrosoft.com::94e2b5aa-daf2-4a1b-bddf-bd4e43a97817" providerId="AD" clId="Web-{E0EE5E0F-BA44-436D-98F9-B8215721F960}" dt="2020-12-17T20:23:09.345" v="32"/>
        <pc:sldMasterMkLst>
          <pc:docMk/>
          <pc:sldMasterMk cId="3495044104" sldId="2147483756"/>
        </pc:sldMasterMkLst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3716923487" sldId="2147483745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1579594151" sldId="2147483746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3637030786" sldId="2147483747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2946210778" sldId="2147483748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4129796820" sldId="2147483749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3240392492" sldId="2147483750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3079933019" sldId="2147483751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645817416" sldId="2147483752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346039519" sldId="2147483753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4212361472" sldId="2147483754"/>
          </pc:sldLayoutMkLst>
        </pc:sldLayoutChg>
        <pc:sldLayoutChg chg="add">
          <pc:chgData name="Martyna Kaczmarek" userId="S::martyna.kaczmarek@psp3gogolinpl.onmicrosoft.com::94e2b5aa-daf2-4a1b-bddf-bd4e43a97817" providerId="AD" clId="Web-{E0EE5E0F-BA44-436D-98F9-B8215721F960}" dt="2020-12-17T20:23:09.345" v="32"/>
          <pc:sldLayoutMkLst>
            <pc:docMk/>
            <pc:sldMasterMk cId="3495044104" sldId="2147483756"/>
            <pc:sldLayoutMk cId="4119742993" sldId="214748375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1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9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6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4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2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9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3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04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45" r:id="rId6"/>
    <p:sldLayoutId id="2147483750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https://www.youtube.com/embed/jOw990Pjc2o?feature=oembed" TargetMode="External"/><Relationship Id="rId1" Type="http://schemas.openxmlformats.org/officeDocument/2006/relationships/video" Target="https://www.youtube.com/embed/1qYz7rfgLWE?feature=oembed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085532" y="640080"/>
            <a:ext cx="4196932" cy="356616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8000">
                <a:ln>
                  <a:solidFill>
                    <a:srgbClr val="000000">
                      <a:lumMod val="75000"/>
                      <a:lumOff val="25000"/>
                      <a:alpha val="10000"/>
                    </a:srgbClr>
                  </a:solidFill>
                </a:ln>
                <a:effectLst>
                  <a:outerShdw blurRad="9525" dist="25400" dir="14640000" algn="tl" rotWithShape="0">
                    <a:srgbClr val="000000">
                      <a:alpha val="30000"/>
                    </a:srgbClr>
                  </a:outerShdw>
                </a:effectLst>
              </a:rPr>
              <a:t>Moje ulubione świąteczne piosenki</a:t>
            </a:r>
            <a:endParaRPr lang="pl-PL" sz="80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083831" y="4636008"/>
            <a:ext cx="4198634" cy="1572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prezentacja</a:t>
            </a:r>
          </a:p>
        </p:txBody>
      </p:sp>
      <p:pic>
        <p:nvPicPr>
          <p:cNvPr id="6" name="Obraz 6" descr="Obraz zawierający roślina, drzewo&#10;&#10;Opis wygenerowany automatycznie">
            <a:extLst>
              <a:ext uri="{FF2B5EF4-FFF2-40B4-BE49-F238E27FC236}">
                <a16:creationId xmlns:a16="http://schemas.microsoft.com/office/drawing/2014/main" id="{93E8AA49-1458-43D5-AD62-7267A21956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10" r="9292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32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4326382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FF5991"/>
          </a:solidFill>
          <a:ln w="38100" cap="rnd">
            <a:solidFill>
              <a:srgbClr val="FF599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2" descr="Obraz zawierający roślina, roślina iglasta, drzewo&#10;&#10;Opis wygenerowany automatycznie">
            <a:extLst>
              <a:ext uri="{FF2B5EF4-FFF2-40B4-BE49-F238E27FC236}">
                <a16:creationId xmlns:a16="http://schemas.microsoft.com/office/drawing/2014/main" id="{DBE026BB-66B9-41F6-BA6A-E3A8BC2759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8611" y="143758"/>
            <a:ext cx="4736012" cy="71161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Obraz 3">
            <a:hlinkClick r:id="" action="ppaction://media"/>
            <a:extLst>
              <a:ext uri="{FF2B5EF4-FFF2-40B4-BE49-F238E27FC236}">
                <a16:creationId xmlns:a16="http://schemas.microsoft.com/office/drawing/2014/main" id="{5D181A12-A166-4498-A68A-54FF9ADC761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212623" y="2766642"/>
            <a:ext cx="940742" cy="1104195"/>
          </a:xfrm>
          <a:prstGeom prst="rect">
            <a:avLst/>
          </a:prstGeom>
        </p:spPr>
      </p:pic>
      <p:pic>
        <p:nvPicPr>
          <p:cNvPr id="4" name="Obraz 4">
            <a:hlinkClick r:id="" action="ppaction://media"/>
            <a:extLst>
              <a:ext uri="{FF2B5EF4-FFF2-40B4-BE49-F238E27FC236}">
                <a16:creationId xmlns:a16="http://schemas.microsoft.com/office/drawing/2014/main" id="{48C2AA0B-9717-41FA-A137-D8D2ABB00471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5305777" y="4476161"/>
            <a:ext cx="1091261" cy="112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52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6BF082F-2E69-4996-82AC-998A1866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6100"/>
              <a:t>Rockin` around the chrismas tree - brenda lee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AB00"/>
          </a:solidFill>
          <a:ln w="38100" cap="rnd">
            <a:solidFill>
              <a:srgbClr val="FFAB00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7F27BC-A528-4100-9CBE-AC83A36D2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Wybrałam tą piosenkę ponieważ mam wrażenie, że bardzo opisuje ducha świąt.</a:t>
            </a:r>
          </a:p>
          <a:p>
            <a:r>
              <a:rPr lang="pl-PL" dirty="0"/>
              <a:t>Bardzo lubię również wokal piosenkarki. z którym bardzo się utożsamiam. </a:t>
            </a:r>
          </a:p>
          <a:p>
            <a:r>
              <a:rPr lang="pl-PL" dirty="0"/>
              <a:t>Piosenkę tę nagrano 2 lata temu, a już ma ponad 17mln wyświetleń.</a:t>
            </a: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E70A260A-4863-4A7F-8E34-617BD531C1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32" r="-1" b="430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317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1662BB9-1ECC-4027-AB4F-494C91272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4600"/>
              <a:t>All i want for christmas is you – mariah carey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D02D04"/>
          </a:solidFill>
          <a:ln w="38100" cap="rnd">
            <a:solidFill>
              <a:srgbClr val="D02D04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44929D-F99A-4E81-A8EC-1BB16977D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600" dirty="0"/>
              <a:t>Tą piosenkę wybrałam, ponieważ kojarzy mi się ze zjazdem rodziny, uroczystą kolacją i dużo, dużo śmiechu.</a:t>
            </a:r>
          </a:p>
          <a:p>
            <a:pPr>
              <a:lnSpc>
                <a:spcPct val="100000"/>
              </a:lnSpc>
            </a:pPr>
            <a:r>
              <a:rPr lang="pl-PL" sz="2600" dirty="0"/>
              <a:t>Piosenkarka to jedna z wielu moich idoli.</a:t>
            </a:r>
          </a:p>
        </p:txBody>
      </p:sp>
      <p:pic>
        <p:nvPicPr>
          <p:cNvPr id="4" name="Obraz 4" descr="Obraz zawierający żywność, stół, znak&#10;&#10;Opis wygenerowany automatycznie">
            <a:extLst>
              <a:ext uri="{FF2B5EF4-FFF2-40B4-BE49-F238E27FC236}">
                <a16:creationId xmlns:a16="http://schemas.microsoft.com/office/drawing/2014/main" id="{F8A62CBF-CD1C-41C3-9B34-1732D45CA5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2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2897785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edd28db5-e53d-4bd1-bafa-8212df85525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857B0D826492408813B1F7843DBDB4" ma:contentTypeVersion="11" ma:contentTypeDescription="Utwórz nowy dokument." ma:contentTypeScope="" ma:versionID="63b45a9125ef3e1dc98850300e9e1173">
  <xsd:schema xmlns:xsd="http://www.w3.org/2001/XMLSchema" xmlns:xs="http://www.w3.org/2001/XMLSchema" xmlns:p="http://schemas.microsoft.com/office/2006/metadata/properties" xmlns:ns2="edd28db5-e53d-4bd1-bafa-8212df85525b" targetNamespace="http://schemas.microsoft.com/office/2006/metadata/properties" ma:root="true" ma:fieldsID="62c23ff027f53f67fcf05a46dbffd98e" ns2:_="">
    <xsd:import namespace="edd28db5-e53d-4bd1-bafa-8212df85525b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28db5-e53d-4bd1-bafa-8212df85525b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BF847C-7C4C-4067-8185-8484C9ECCCB9}">
  <ds:schemaRefs>
    <ds:schemaRef ds:uri="http://schemas.microsoft.com/office/2006/metadata/properties"/>
    <ds:schemaRef ds:uri="http://schemas.microsoft.com/office/infopath/2007/PartnerControls"/>
    <ds:schemaRef ds:uri="edd28db5-e53d-4bd1-bafa-8212df85525b"/>
  </ds:schemaRefs>
</ds:datastoreItem>
</file>

<file path=customXml/itemProps2.xml><?xml version="1.0" encoding="utf-8"?>
<ds:datastoreItem xmlns:ds="http://schemas.openxmlformats.org/officeDocument/2006/customXml" ds:itemID="{AEAF1E7A-F084-47E0-9903-65B97721F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BA974F-AA4B-4D58-A5A6-C98C8D1BD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d28db5-e53d-4bd1-bafa-8212df8552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93</Words>
  <Application>Microsoft Office PowerPoint</Application>
  <PresentationFormat>Panoramiczny</PresentationFormat>
  <Paragraphs>9</Paragraphs>
  <Slides>4</Slides>
  <Notes>0</Notes>
  <HiddenSlides>0</HiddenSlides>
  <MMClips>2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The Hand Bold</vt:lpstr>
      <vt:lpstr>The Serif Hand Black</vt:lpstr>
      <vt:lpstr>SketchyVTI</vt:lpstr>
      <vt:lpstr>Moje ulubione świąteczne piosenki</vt:lpstr>
      <vt:lpstr>Prezentacja programu PowerPoint</vt:lpstr>
      <vt:lpstr>Rockin` around the chrismas tree - brenda lee</vt:lpstr>
      <vt:lpstr>All i want for christmas is you – mariah carey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Moje ulubione świąteczne piosenki</dc:title>
  <dc:creator/>
  <cp:lastModifiedBy>Dominika</cp:lastModifiedBy>
  <cp:revision>140</cp:revision>
  <dcterms:created xsi:type="dcterms:W3CDTF">2020-12-17T20:20:48Z</dcterms:created>
  <dcterms:modified xsi:type="dcterms:W3CDTF">2020-12-18T13:04:58Z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0x0101009E857B0D826492408813B1F7843DBDB4</vt:lpwstr>
  </property>
  <property fmtid="{D5CDD505-2E9C-101B-9397-08002B2CF9AE}" pid="3" name="Order">
    <vt:r8>1100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