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9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654CD94-C6C9-4909-9947-6C19138097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EEF66841-D9A7-4563-A0C1-145005554F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BF6CBE5-D281-4653-8FA7-C05332ED8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43CDC-81C8-46A3-B131-5BAA02194BDB}" type="datetimeFigureOut">
              <a:rPr lang="pl-PL" smtClean="0"/>
              <a:t>18.12.2020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FF4AEE4-7015-4C5C-A367-4549EB003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D124C3A-81C8-4402-AA82-35AB61204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F4C0-ED47-428C-BDBD-206D84DDE3D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40028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688AF89-3DB6-46CC-859B-0591C49FF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7E3DE5A8-FFCC-49C2-892E-7B1804E53D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078D320-50CB-4BF1-96C5-FE285B690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43CDC-81C8-46A3-B131-5BAA02194BDB}" type="datetimeFigureOut">
              <a:rPr lang="pl-PL" smtClean="0"/>
              <a:t>18.12.2020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A6A5114-18D3-4064-8122-F9F1B87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A5D7FB6-FFB2-4DF1-A8E5-9C473AE39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F4C0-ED47-428C-BDBD-206D84DDE3D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26136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C1A95282-337A-49E8-95AD-62FB06D2C6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5362C85B-7601-4015-9866-82E784EBFB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7C2EC3C-B943-4598-A835-AF03FA88FA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43CDC-81C8-46A3-B131-5BAA02194BDB}" type="datetimeFigureOut">
              <a:rPr lang="pl-PL" smtClean="0"/>
              <a:t>18.12.2020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03850BE-5BAC-4931-8744-1C92A50B4D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78BAC4C-D4C1-411C-92A4-F9CB1FC3D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F4C0-ED47-428C-BDBD-206D84DDE3D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36399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435BF12-5711-4B7B-92BB-A6C5AE570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B9FEC33-E6B8-437F-AADB-7BD7FB7C78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3C50E24-FA9F-4A12-B6B0-3450AA0B3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43CDC-81C8-46A3-B131-5BAA02194BDB}" type="datetimeFigureOut">
              <a:rPr lang="pl-PL" smtClean="0"/>
              <a:t>18.12.2020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135A786-0950-46B5-B7E6-BE158290C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7986FA0-B1BE-49B3-8ABC-4E3D630F9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F4C0-ED47-428C-BDBD-206D84DDE3D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29187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1041375-C498-421D-A526-9DAB57582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CEEF92C-D17C-4B94-AAE3-802364A5E2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52D6552-3DA4-41C4-89EC-7B44F949EE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43CDC-81C8-46A3-B131-5BAA02194BDB}" type="datetimeFigureOut">
              <a:rPr lang="pl-PL" smtClean="0"/>
              <a:t>18.12.2020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FFDA8E3-87BD-4051-8F99-4EE6E97E5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BFFEEB3-38D5-46CA-870B-1FB4452CD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F4C0-ED47-428C-BDBD-206D84DDE3D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16727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14D2811-2554-4C58-9AED-C81EB41D0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990EE6C-93C9-4B4E-98D2-598726DFBF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28CF35E7-409B-40E0-810C-A064C49510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0DA0D636-16A8-4528-B181-755CC3008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43CDC-81C8-46A3-B131-5BAA02194BDB}" type="datetimeFigureOut">
              <a:rPr lang="pl-PL" smtClean="0"/>
              <a:t>18.12.2020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11B53E18-6C98-4EB5-AAF2-64680C1E8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A09507B0-8573-4E5C-BF15-70D8D537A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F4C0-ED47-428C-BDBD-206D84DDE3D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46923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2CA327B-ADE6-41F4-BBB2-F4705698C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FB20A39-8D79-438C-97B6-4D83E693FF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8A5D523-938C-46BF-BDC1-9A1224E6CB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2C2DA1A0-EE22-41DB-89EB-1B09F379B6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B4BF0EBF-D6E5-40D6-A7B6-B4E1FEEBF8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06CD6F9D-5F6B-4B6C-9C38-BB7A790923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43CDC-81C8-46A3-B131-5BAA02194BDB}" type="datetimeFigureOut">
              <a:rPr lang="pl-PL" smtClean="0"/>
              <a:t>18.12.2020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543FE1EA-FEFD-4A8C-B625-CDA8FDF32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2460E18B-4C39-48C9-9AD2-262176F45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F4C0-ED47-428C-BDBD-206D84DDE3D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23882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D297310-E9D4-4D38-B842-0814364CA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23755F2D-CFB1-44DB-BA8C-DBF563E90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43CDC-81C8-46A3-B131-5BAA02194BDB}" type="datetimeFigureOut">
              <a:rPr lang="pl-PL" smtClean="0"/>
              <a:t>18.12.2020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C0F9E47C-BB24-4D66-9EFF-83D5E65E6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0DCA6909-3809-4E44-8C30-6E409035C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F4C0-ED47-428C-BDBD-206D84DDE3D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05063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64245553-D97A-4448-854F-83BEC915F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43CDC-81C8-46A3-B131-5BAA02194BDB}" type="datetimeFigureOut">
              <a:rPr lang="pl-PL" smtClean="0"/>
              <a:t>18.12.2020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2E3491ED-11C3-4993-9E02-FCD418E8B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E12D801A-BF40-4F71-80CC-1592EB6EE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F4C0-ED47-428C-BDBD-206D84DDE3D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49753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9994816-B3F3-440E-B6F4-B929FD361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DB84C79-6088-481F-898E-8BDDE853CF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2BCBD2E8-F344-40B9-B855-7B7FA9A391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DAA7FD52-CD3B-47F2-8420-7CF288571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43CDC-81C8-46A3-B131-5BAA02194BDB}" type="datetimeFigureOut">
              <a:rPr lang="pl-PL" smtClean="0"/>
              <a:t>18.12.2020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89830D20-CD00-4961-800F-16FAD3FCAE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9CC6F492-D588-49B5-8BB7-35FBC4FBE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F4C0-ED47-428C-BDBD-206D84DDE3D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1349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028D22E-8C92-479C-AA6C-B0A02EE8B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EE0DC977-6FE4-4ED6-9C9A-A0C252D9E2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84443C77-2B8F-41EB-8FF2-00787D923D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02EFE9E2-AB2A-43D3-AD47-700780A2F9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43CDC-81C8-46A3-B131-5BAA02194BDB}" type="datetimeFigureOut">
              <a:rPr lang="pl-PL" smtClean="0"/>
              <a:t>18.12.2020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4E82011E-C178-4295-B332-3D83ACD1F2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C7B18973-A8F5-4D2F-AD51-399C1991E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F4C0-ED47-428C-BDBD-206D84DDE3D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43326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C74E5C04-1DC0-43CA-86EC-68C52317A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950F3AA4-969E-464A-99D0-F3FAEB3A2B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42ED13A-375C-416D-B678-12C64E3689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643CDC-81C8-46A3-B131-5BAA02194BDB}" type="datetimeFigureOut">
              <a:rPr lang="pl-PL" smtClean="0"/>
              <a:t>18.12.2020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BFD06ED-C543-4738-85AA-3D63AF5E76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7C8E2D5-B094-467E-802C-F431F446E3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5AF4C0-ED47-428C-BDBD-206D84DDE3D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32719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outu.be/N-PyWfVkjZc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CC49FCA0-3117-4EC2-B4D1-A62FC63163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11136" cy="6830768"/>
          </a:xfrm>
          <a:prstGeom prst="rect">
            <a:avLst/>
          </a:prstGeom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DF638BE4-EE42-4BFB-8C0B-AA4219E62DE0}"/>
              </a:ext>
            </a:extLst>
          </p:cNvPr>
          <p:cNvSpPr/>
          <p:nvPr/>
        </p:nvSpPr>
        <p:spPr>
          <a:xfrm>
            <a:off x="2768733" y="341581"/>
            <a:ext cx="6067302" cy="600164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pl-PL" sz="9600" b="1" cap="none" spc="0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Moja </a:t>
            </a:r>
          </a:p>
          <a:p>
            <a:pPr algn="ctr"/>
            <a:r>
              <a:rPr lang="pl-PL" sz="9600" b="1" cap="none" spc="0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ulubiona </a:t>
            </a:r>
          </a:p>
          <a:p>
            <a:pPr algn="ctr"/>
            <a:r>
              <a:rPr lang="pl-PL" sz="9600" b="1" cap="none" spc="0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świąteczna </a:t>
            </a:r>
          </a:p>
          <a:p>
            <a:pPr algn="ctr"/>
            <a:r>
              <a:rPr lang="pl-PL" sz="9600" b="1" cap="none" spc="0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piosenka</a:t>
            </a:r>
          </a:p>
        </p:txBody>
      </p:sp>
    </p:spTree>
    <p:extLst>
      <p:ext uri="{BB962C8B-B14F-4D97-AF65-F5344CB8AC3E}">
        <p14:creationId xmlns:p14="http://schemas.microsoft.com/office/powerpoint/2010/main" val="2534654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az 12">
            <a:extLst>
              <a:ext uri="{FF2B5EF4-FFF2-40B4-BE49-F238E27FC236}">
                <a16:creationId xmlns:a16="http://schemas.microsoft.com/office/drawing/2014/main" id="{22B975CE-A256-467F-A39E-FFD912C007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269756" cy="6858000"/>
          </a:xfrm>
          <a:prstGeom prst="rect">
            <a:avLst/>
          </a:prstGeom>
        </p:spPr>
      </p:pic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F69104B3-BDD1-4EF4-96AF-9C97A966BC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99443" y="138389"/>
            <a:ext cx="6719611" cy="6719611"/>
          </a:xfrm>
        </p:spPr>
      </p:pic>
      <p:pic>
        <p:nvPicPr>
          <p:cNvPr id="7" name="Obraz 6" descr="Obraz zawierający tekst, osoba&#10;&#10;Opis wygenerowany automatycznie">
            <a:extLst>
              <a:ext uri="{FF2B5EF4-FFF2-40B4-BE49-F238E27FC236}">
                <a16:creationId xmlns:a16="http://schemas.microsoft.com/office/drawing/2014/main" id="{A87098A7-BC21-4483-B8BC-5D3F6C9375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7012" y="4497355"/>
            <a:ext cx="1281103" cy="1418253"/>
          </a:xfrm>
          <a:prstGeom prst="rect">
            <a:avLst/>
          </a:prstGeom>
        </p:spPr>
      </p:pic>
      <p:pic>
        <p:nvPicPr>
          <p:cNvPr id="9" name="Obraz 8" descr="Obraz zawierający lustro, wewnątrz&#10;&#10;Opis wygenerowany automatycznie">
            <a:extLst>
              <a:ext uri="{FF2B5EF4-FFF2-40B4-BE49-F238E27FC236}">
                <a16:creationId xmlns:a16="http://schemas.microsoft.com/office/drawing/2014/main" id="{69B51DEF-CA5C-46DA-9829-8BA6FAD23A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52" y="3641938"/>
            <a:ext cx="1354532" cy="1255481"/>
          </a:xfrm>
          <a:prstGeom prst="rect">
            <a:avLst/>
          </a:prstGeom>
        </p:spPr>
      </p:pic>
      <p:pic>
        <p:nvPicPr>
          <p:cNvPr id="11" name="Obraz 10" descr="Obraz zawierający tekst, wewnątrz, koło, wskaźnik&#10;&#10;Opis wygenerowany automatycznie">
            <a:extLst>
              <a:ext uri="{FF2B5EF4-FFF2-40B4-BE49-F238E27FC236}">
                <a16:creationId xmlns:a16="http://schemas.microsoft.com/office/drawing/2014/main" id="{FFBE932B-6119-4B00-B9CF-E4C95613B72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049" y="1269773"/>
            <a:ext cx="1390616" cy="1295302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A5D05782-1F84-4944-BCAF-442DCCD4C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0150" y="512748"/>
            <a:ext cx="7657031" cy="2657742"/>
          </a:xfrm>
        </p:spPr>
        <p:txBody>
          <a:bodyPr>
            <a:normAutofit/>
          </a:bodyPr>
          <a:lstStyle/>
          <a:p>
            <a:r>
              <a:rPr lang="pl-PL" sz="2000" b="1" dirty="0"/>
              <a:t>Wykonawca:</a:t>
            </a:r>
            <a:r>
              <a:rPr lang="pl-PL" b="1" dirty="0"/>
              <a:t> </a:t>
            </a:r>
            <a:r>
              <a:rPr lang="pl-PL" b="1" dirty="0" err="1"/>
              <a:t>Shakin</a:t>
            </a:r>
            <a:r>
              <a:rPr lang="pl-PL" b="1" dirty="0"/>
              <a:t>' Stevens</a:t>
            </a:r>
            <a:br>
              <a:rPr lang="pl-PL" b="1" dirty="0"/>
            </a:br>
            <a:r>
              <a:rPr lang="pl-PL" sz="2000" b="1" dirty="0"/>
              <a:t>Tytuł: </a:t>
            </a:r>
            <a:r>
              <a:rPr lang="pl-PL" b="1" dirty="0" err="1"/>
              <a:t>Merry</a:t>
            </a:r>
            <a:r>
              <a:rPr lang="pl-PL" b="1" dirty="0"/>
              <a:t> </a:t>
            </a:r>
            <a:r>
              <a:rPr lang="pl-PL" b="1" dirty="0" err="1"/>
              <a:t>Christmas</a:t>
            </a:r>
            <a:r>
              <a:rPr lang="pl-PL" b="1" dirty="0"/>
              <a:t> </a:t>
            </a:r>
            <a:r>
              <a:rPr lang="pl-PL" b="1" dirty="0" err="1"/>
              <a:t>Everyone</a:t>
            </a:r>
            <a:endParaRPr lang="pl-PL" dirty="0"/>
          </a:p>
        </p:txBody>
      </p:sp>
      <p:pic>
        <p:nvPicPr>
          <p:cNvPr id="16" name="Obraz 15" descr="Obraz zawierający tekst, osoba, trzymający, mikrofon&#10;&#10;Opis wygenerowany automatycznie">
            <a:extLst>
              <a:ext uri="{FF2B5EF4-FFF2-40B4-BE49-F238E27FC236}">
                <a16:creationId xmlns:a16="http://schemas.microsoft.com/office/drawing/2014/main" id="{44FD9FE3-116A-4615-A921-C0F4239B15A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2729022"/>
            <a:ext cx="3729135" cy="3713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272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Obraz zawierający klejnoty koronne, akcesorium&#10;&#10;Opis wygenerowany automatycznie">
            <a:extLst>
              <a:ext uri="{FF2B5EF4-FFF2-40B4-BE49-F238E27FC236}">
                <a16:creationId xmlns:a16="http://schemas.microsoft.com/office/drawing/2014/main" id="{706F3DB3-B8C3-4B3D-9B1C-F107B4CCBE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46479"/>
          </a:xfrm>
          <a:prstGeom prst="rect">
            <a:avLst/>
          </a:prstGeom>
          <a:effectLst>
            <a:glow rad="127000">
              <a:schemeClr val="accent1"/>
            </a:glow>
          </a:effectLst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0A305E4F-3EE8-4F58-92CE-A88521DE8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Bardzo podoba mi się ta piosenka, ponieważ: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3F7A270-E5E6-409C-805F-366DA4098B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2004" y="1560353"/>
            <a:ext cx="11051796" cy="4182422"/>
          </a:xfrm>
        </p:spPr>
        <p:txBody>
          <a:bodyPr>
            <a:normAutofit fontScale="85000" lnSpcReduction="20000"/>
          </a:bodyPr>
          <a:lstStyle/>
          <a:p>
            <a:r>
              <a:rPr lang="pl-PL" dirty="0">
                <a:solidFill>
                  <a:srgbClr val="1A1A1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adea" panose="02040503050406030204" pitchFamily="18" charset="-18"/>
                <a:cs typeface="Cavolini" panose="020B0502040204020203" pitchFamily="66" charset="0"/>
              </a:rPr>
              <a:t>w</a:t>
            </a:r>
            <a:r>
              <a:rPr lang="pl-PL" i="0" dirty="0">
                <a:solidFill>
                  <a:srgbClr val="1A1A1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adea" panose="02040503050406030204" pitchFamily="18" charset="-18"/>
                <a:cs typeface="Cavolini" panose="020B0502040204020203" pitchFamily="66" charset="0"/>
              </a:rPr>
              <a:t>prowadza mnie w  klimat  świąteczny, </a:t>
            </a:r>
          </a:p>
          <a:p>
            <a:r>
              <a:rPr lang="pl-PL" dirty="0">
                <a:solidFill>
                  <a:srgbClr val="1A1A1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adea" panose="02040503050406030204" pitchFamily="18" charset="-18"/>
                <a:cs typeface="Cavolini" panose="020B0502040204020203" pitchFamily="66" charset="0"/>
              </a:rPr>
              <a:t>o</a:t>
            </a:r>
            <a:r>
              <a:rPr lang="pl-PL" i="0" dirty="0">
                <a:solidFill>
                  <a:srgbClr val="1A1A1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adea" panose="02040503050406030204" pitchFamily="18" charset="-18"/>
                <a:cs typeface="Cavolini" panose="020B0502040204020203" pitchFamily="66" charset="0"/>
              </a:rPr>
              <a:t>powiada o atmosferze Świąt Bożego Narodzenia,</a:t>
            </a:r>
          </a:p>
          <a:p>
            <a:r>
              <a:rPr lang="pl-PL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adea" panose="02040503050406030204" pitchFamily="18" charset="-18"/>
                <a:cs typeface="Cavolini" panose="020B0502040204020203" pitchFamily="66" charset="0"/>
              </a:rPr>
              <a:t>słuchanie jej sprawia, że przygotowania do świat nabierają innego magicznego znaczenia,</a:t>
            </a:r>
          </a:p>
          <a:p>
            <a:pPr algn="just"/>
            <a:r>
              <a:rPr lang="pl-PL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adea" panose="02040503050406030204" pitchFamily="18" charset="-18"/>
                <a:cs typeface="Cavolini" panose="020B0502040204020203" pitchFamily="66" charset="0"/>
              </a:rPr>
              <a:t>przyjazny głos wokalisty, klimatyczne dzwoneczki w tle sprawiają, że z przyjemnością słucham tej piosenki, </a:t>
            </a:r>
          </a:p>
          <a:p>
            <a:pPr algn="just"/>
            <a:r>
              <a:rPr lang="pl-PL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adea" panose="02040503050406030204" pitchFamily="18" charset="-18"/>
                <a:cs typeface="Cavolini" panose="020B0502040204020203" pitchFamily="66" charset="0"/>
              </a:rPr>
              <a:t>dynamiczny utwór i radość w głosie wokalisty dodają mi pozytywnej energii, </a:t>
            </a:r>
          </a:p>
          <a:p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adea" panose="02040503050406030204" pitchFamily="18" charset="-18"/>
                <a:cs typeface="Cavolini" panose="020B0502040204020203" pitchFamily="66" charset="0"/>
              </a:rPr>
              <a:t>Polecam ją wszystkim!😊👍</a:t>
            </a:r>
          </a:p>
          <a:p>
            <a:pPr marL="0" indent="0">
              <a:buNone/>
            </a:pPr>
            <a:br>
              <a:rPr lang="pl-PL" dirty="0"/>
            </a:br>
            <a:endParaRPr lang="pl-PL" dirty="0"/>
          </a:p>
          <a:p>
            <a:pPr marL="0" indent="0" algn="ctr">
              <a:buNone/>
            </a:pPr>
            <a:r>
              <a:rPr lang="pl-PL" b="1" i="0" dirty="0">
                <a:solidFill>
                  <a:srgbClr val="000000"/>
                </a:solidFill>
                <a:effectLst/>
                <a:latin typeface="hk-grotesk"/>
              </a:rPr>
              <a:t>Link do piosenki:</a:t>
            </a:r>
          </a:p>
          <a:p>
            <a:pPr marL="0" indent="0" algn="ctr">
              <a:buNone/>
            </a:pPr>
            <a:r>
              <a:rPr lang="pl-PL" b="1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https://youtu.be/N-PyWfVkjZc</a:t>
            </a:r>
            <a:endParaRPr lang="pl-PL" b="1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61888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BEFCEC0-B6E5-4FE4-8EEA-2F65FBF50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300D7DE4-31D1-421B-B6CB-5FA02D3BEC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46429" cy="6858000"/>
          </a:xfr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26F52621-BE73-4364-9F4E-1C9FA9671E13}"/>
              </a:ext>
            </a:extLst>
          </p:cNvPr>
          <p:cNvSpPr txBox="1"/>
          <p:nvPr/>
        </p:nvSpPr>
        <p:spPr>
          <a:xfrm>
            <a:off x="370435" y="4208206"/>
            <a:ext cx="74068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6000" b="1" dirty="0">
                <a:solidFill>
                  <a:schemeClr val="bg1"/>
                </a:solidFill>
                <a:latin typeface="Cavolini" panose="020B0502040204020203" pitchFamily="66" charset="0"/>
                <a:cs typeface="Cavolini" panose="020B0502040204020203" pitchFamily="66" charset="0"/>
              </a:rPr>
              <a:t> Alicja</a:t>
            </a:r>
          </a:p>
          <a:p>
            <a:r>
              <a:rPr lang="pl-PL" sz="6000" b="1" dirty="0">
                <a:solidFill>
                  <a:schemeClr val="bg1"/>
                </a:solidFill>
                <a:latin typeface="Cavolini" panose="020B0502040204020203" pitchFamily="66" charset="0"/>
                <a:cs typeface="Cavolini" panose="020B0502040204020203" pitchFamily="66" charset="0"/>
              </a:rPr>
              <a:t>Klasa 6</a:t>
            </a:r>
            <a:endParaRPr lang="pl-PL" sz="4400" b="1" dirty="0">
              <a:solidFill>
                <a:schemeClr val="bg1"/>
              </a:solidFill>
              <a:latin typeface="Cavolini" panose="020B0502040204020203" pitchFamily="66" charset="0"/>
              <a:cs typeface="Cavolini" panose="020B0502040204020203" pitchFamily="66" charset="0"/>
            </a:endParaRP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9950D042-8942-429A-B2FB-5A4BBA4C4357}"/>
              </a:ext>
            </a:extLst>
          </p:cNvPr>
          <p:cNvSpPr/>
          <p:nvPr/>
        </p:nvSpPr>
        <p:spPr>
          <a:xfrm>
            <a:off x="222952" y="1153645"/>
            <a:ext cx="8439267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8000" b="1" i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latin typeface="Cavolini" panose="020B0502040204020203" pitchFamily="66" charset="0"/>
                <a:cs typeface="Cavolini" panose="020B0502040204020203" pitchFamily="66" charset="0"/>
              </a:rPr>
              <a:t>Wesołych Świąt</a:t>
            </a:r>
            <a:endParaRPr lang="pl-PL" sz="8000" b="1" i="1" dirty="0">
              <a:ln w="12700">
                <a:solidFill>
                  <a:schemeClr val="accent1"/>
                </a:solidFill>
                <a:prstDash val="solid"/>
              </a:ln>
              <a:solidFill>
                <a:srgbClr val="C00000"/>
              </a:solidFill>
              <a:latin typeface="Cavolini" panose="020B0502040204020203" pitchFamily="66" charset="0"/>
              <a:cs typeface="Cavolini" panose="020B050204020402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96237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E857B0D826492408813B1F7843DBDB4" ma:contentTypeVersion="11" ma:contentTypeDescription="Utwórz nowy dokument." ma:contentTypeScope="" ma:versionID="63b45a9125ef3e1dc98850300e9e1173">
  <xsd:schema xmlns:xsd="http://www.w3.org/2001/XMLSchema" xmlns:xs="http://www.w3.org/2001/XMLSchema" xmlns:p="http://schemas.microsoft.com/office/2006/metadata/properties" xmlns:ns2="edd28db5-e53d-4bd1-bafa-8212df85525b" targetNamespace="http://schemas.microsoft.com/office/2006/metadata/properties" ma:root="true" ma:fieldsID="62c23ff027f53f67fcf05a46dbffd98e" ns2:_="">
    <xsd:import namespace="edd28db5-e53d-4bd1-bafa-8212df85525b"/>
    <xsd:element name="properties">
      <xsd:complexType>
        <xsd:sequence>
          <xsd:element name="documentManagement">
            <xsd:complexType>
              <xsd:all>
                <xsd:element ref="ns2:ReferenceId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d28db5-e53d-4bd1-bafa-8212df85525b" elementFormDefault="qualified">
    <xsd:import namespace="http://schemas.microsoft.com/office/2006/documentManagement/types"/>
    <xsd:import namespace="http://schemas.microsoft.com/office/infopath/2007/PartnerControls"/>
    <xsd:element name="ReferenceId" ma:index="8" nillable="true" ma:displayName="ReferenceId" ma:indexed="true" ma:internalName="ReferenceId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ferenceId xmlns="edd28db5-e53d-4bd1-bafa-8212df85525b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0A5795E-14D0-4B8E-A060-1B012A18EF9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dd28db5-e53d-4bd1-bafa-8212df85525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9B652DA-50EE-45D4-AF2D-D557A7E68F57}">
  <ds:schemaRefs>
    <ds:schemaRef ds:uri="http://schemas.microsoft.com/office/2006/metadata/properties"/>
    <ds:schemaRef ds:uri="http://schemas.microsoft.com/office/infopath/2007/PartnerControls"/>
    <ds:schemaRef ds:uri="edd28db5-e53d-4bd1-bafa-8212df85525b"/>
  </ds:schemaRefs>
</ds:datastoreItem>
</file>

<file path=customXml/itemProps3.xml><?xml version="1.0" encoding="utf-8"?>
<ds:datastoreItem xmlns:ds="http://schemas.openxmlformats.org/officeDocument/2006/customXml" ds:itemID="{C8C73E60-AABD-4CD8-AD32-F4AD4F6EB48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103</Words>
  <Application>Microsoft Office PowerPoint</Application>
  <PresentationFormat>Panoramiczny</PresentationFormat>
  <Paragraphs>18</Paragraphs>
  <Slides>4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4</vt:i4>
      </vt:variant>
    </vt:vector>
  </HeadingPairs>
  <TitlesOfParts>
    <vt:vector size="11" baseType="lpstr">
      <vt:lpstr>Arial</vt:lpstr>
      <vt:lpstr>Caladea</vt:lpstr>
      <vt:lpstr>Calibri</vt:lpstr>
      <vt:lpstr>Calibri Light</vt:lpstr>
      <vt:lpstr>Cavolini</vt:lpstr>
      <vt:lpstr>hk-grotesk</vt:lpstr>
      <vt:lpstr>Motyw pakietu Office</vt:lpstr>
      <vt:lpstr>Prezentacja programu PowerPoint</vt:lpstr>
      <vt:lpstr>Wykonawca: Shakin' Stevens Tytuł: Merry Christmas Everyone</vt:lpstr>
      <vt:lpstr>Bardzo podoba mi się ta piosenka, ponieważ: 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Moja ulubiona świąteczna piosenka</dc:title>
  <dc:creator>Tomasz Lepich</dc:creator>
  <cp:lastModifiedBy>Dominika</cp:lastModifiedBy>
  <cp:revision>10</cp:revision>
  <dcterms:created xsi:type="dcterms:W3CDTF">2020-12-17T19:30:39Z</dcterms:created>
  <dcterms:modified xsi:type="dcterms:W3CDTF">2020-12-18T13:05:48Z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0x0101009E857B0D826492408813B1F7843DBDB4</vt:lpwstr>
  </property>
</Properties>
</file>