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N-PyWfVkjZc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aAkMkVFwAo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Najpiękniejsze piosenki świąteczne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Kliknij w bombkę, a przeniesiesz się w świąteczny nastrój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020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952" y="739327"/>
            <a:ext cx="8075053" cy="5344866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4996456" y="2677663"/>
            <a:ext cx="451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dirty="0">
                <a:hlinkClick r:id="rId4"/>
              </a:rPr>
              <a:t>https://www.youtuAoo</a:t>
            </a:r>
            <a:endParaRPr lang="pl-PL" sz="8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069726" y="4597758"/>
            <a:ext cx="618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hlinkClick r:id="rId2"/>
              </a:rPr>
              <a:t>https://www.youtube.com/watch?v=N-PyWfVkjZc</a:t>
            </a:r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315282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Dlaczego są najpiękniejsze?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Piosenka ,, </a:t>
            </a:r>
            <a:r>
              <a:rPr lang="pl-PL" dirty="0" err="1"/>
              <a:t>Merry</a:t>
            </a:r>
            <a:r>
              <a:rPr lang="pl-PL" dirty="0"/>
              <a:t> </a:t>
            </a:r>
            <a:r>
              <a:rPr lang="pl-PL" dirty="0" err="1"/>
              <a:t>Christmas</a:t>
            </a:r>
            <a:r>
              <a:rPr lang="pl-PL" dirty="0"/>
              <a:t> </a:t>
            </a:r>
            <a:r>
              <a:rPr lang="pl-PL" dirty="0" err="1"/>
              <a:t>Everyone</a:t>
            </a:r>
            <a:r>
              <a:rPr lang="pl-PL" dirty="0"/>
              <a:t> ’’ - bożonarodzeniowa piosenka pop, angielskiego wokalisty </a:t>
            </a:r>
            <a:r>
              <a:rPr lang="pl-PL" dirty="0" err="1"/>
              <a:t>Shakin</a:t>
            </a:r>
            <a:r>
              <a:rPr lang="pl-PL" dirty="0"/>
              <a:t> Stevensa podoba mi się dlatego, że jest melodyjna, kojarzy mi się z pięknym czasem świąt i jest zdecydowanie moją ulubioną piosenką świąteczną.</a:t>
            </a:r>
          </a:p>
          <a:p>
            <a:pPr marL="0" indent="0">
              <a:buNone/>
            </a:pPr>
            <a:r>
              <a:rPr lang="pl-PL" dirty="0"/>
              <a:t>Piosenka ,, </a:t>
            </a:r>
            <a:r>
              <a:rPr lang="pl-PL" dirty="0" err="1"/>
              <a:t>All</a:t>
            </a:r>
            <a:r>
              <a:rPr lang="pl-PL" dirty="0"/>
              <a:t> I Want For </a:t>
            </a:r>
            <a:r>
              <a:rPr lang="pl-PL" dirty="0" err="1"/>
              <a:t>Christmas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” amerykańskiej wokalistki </a:t>
            </a:r>
            <a:r>
              <a:rPr lang="pl-PL" dirty="0" err="1"/>
              <a:t>Mariah</a:t>
            </a:r>
            <a:r>
              <a:rPr lang="pl-PL" dirty="0"/>
              <a:t> Carey podoba mi się dlatego, że wokalistka ma </a:t>
            </a:r>
            <a:r>
              <a:rPr lang="pl-PL"/>
              <a:t>piękny głos, </a:t>
            </a:r>
            <a:r>
              <a:rPr lang="pl-PL" dirty="0"/>
              <a:t>a piosenka ma bardzo fajny rytm świąteczny.</a:t>
            </a:r>
          </a:p>
        </p:txBody>
      </p:sp>
    </p:spTree>
    <p:extLst>
      <p:ext uri="{BB962C8B-B14F-4D97-AF65-F5344CB8AC3E}">
        <p14:creationId xmlns:p14="http://schemas.microsoft.com/office/powerpoint/2010/main" val="4158777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edd28db5-e53d-4bd1-bafa-8212df85525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857B0D826492408813B1F7843DBDB4" ma:contentTypeVersion="11" ma:contentTypeDescription="Utwórz nowy dokument." ma:contentTypeScope="" ma:versionID="63b45a9125ef3e1dc98850300e9e1173">
  <xsd:schema xmlns:xsd="http://www.w3.org/2001/XMLSchema" xmlns:xs="http://www.w3.org/2001/XMLSchema" xmlns:p="http://schemas.microsoft.com/office/2006/metadata/properties" xmlns:ns2="edd28db5-e53d-4bd1-bafa-8212df85525b" targetNamespace="http://schemas.microsoft.com/office/2006/metadata/properties" ma:root="true" ma:fieldsID="62c23ff027f53f67fcf05a46dbffd98e" ns2:_="">
    <xsd:import namespace="edd28db5-e53d-4bd1-bafa-8212df85525b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d28db5-e53d-4bd1-bafa-8212df85525b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D041BA-EDF1-4505-AF97-12B6BA4DAB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217E4C-2188-486B-AC4B-71AA8B2B4DEA}">
  <ds:schemaRefs>
    <ds:schemaRef ds:uri="http://schemas.microsoft.com/office/2006/metadata/properties"/>
    <ds:schemaRef ds:uri="http://schemas.microsoft.com/office/infopath/2007/PartnerControls"/>
    <ds:schemaRef ds:uri="edd28db5-e53d-4bd1-bafa-8212df85525b"/>
  </ds:schemaRefs>
</ds:datastoreItem>
</file>

<file path=customXml/itemProps3.xml><?xml version="1.0" encoding="utf-8"?>
<ds:datastoreItem xmlns:ds="http://schemas.openxmlformats.org/officeDocument/2006/customXml" ds:itemID="{4A6F2FAE-046F-48B1-9A54-3DC16549EF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d28db5-e53d-4bd1-bafa-8212df8552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104</TotalTime>
  <Words>111</Words>
  <Application>Microsoft Office PowerPoint</Application>
  <PresentationFormat>Panoramiczny</PresentationFormat>
  <Paragraphs>7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7" baseType="lpstr">
      <vt:lpstr>Arial</vt:lpstr>
      <vt:lpstr>Garamond</vt:lpstr>
      <vt:lpstr>Wingdings</vt:lpstr>
      <vt:lpstr>Organiczny</vt:lpstr>
      <vt:lpstr>Najpiękniejsze piosenki świąteczne </vt:lpstr>
      <vt:lpstr>Prezentacja programu PowerPoint</vt:lpstr>
      <vt:lpstr>Dlaczego są najpiękniejsze?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Najpiękniejsze piosenki świąteczne</dc:title>
  <dc:creator>marcin</dc:creator>
  <cp:lastModifiedBy>Kornelia Miemczyk</cp:lastModifiedBy>
  <cp:revision>9</cp:revision>
  <dcterms:created xsi:type="dcterms:W3CDTF">2020-12-17T19:23:32Z</dcterms:created>
  <dcterms:modified xsi:type="dcterms:W3CDTF">2020-12-18T13:56:22Z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0x0101009E857B0D826492408813B1F7843DBDB4</vt:lpwstr>
  </property>
</Properties>
</file>