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256" r:id="rId5"/>
    <p:sldId id="257" r:id="rId6"/>
    <p:sldId id="258" r:id="rId7"/>
    <p:sldId id="259" r:id="rId8"/>
    <p:sldId id="26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DF3F6C-1BE9-432C-9CA0-8A5228E95495}" v="8" dt="2020-12-18T08:23:17.6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anka Małek" userId="S::bianka.malek@psp3gogolinpl.onmicrosoft.com::92e1e9ca-3107-4bbf-8aa0-7fa63ffb394e" providerId="AD" clId="Web-{83DF3F6C-1BE9-432C-9CA0-8A5228E95495}"/>
    <pc:docChg chg="modSld">
      <pc:chgData name="Bianka Małek" userId="S::bianka.malek@psp3gogolinpl.onmicrosoft.com::92e1e9ca-3107-4bbf-8aa0-7fa63ffb394e" providerId="AD" clId="Web-{83DF3F6C-1BE9-432C-9CA0-8A5228E95495}" dt="2020-12-18T08:23:17.601" v="7" actId="20577"/>
      <pc:docMkLst>
        <pc:docMk/>
      </pc:docMkLst>
      <pc:sldChg chg="modSp">
        <pc:chgData name="Bianka Małek" userId="S::bianka.malek@psp3gogolinpl.onmicrosoft.com::92e1e9ca-3107-4bbf-8aa0-7fa63ffb394e" providerId="AD" clId="Web-{83DF3F6C-1BE9-432C-9CA0-8A5228E95495}" dt="2020-12-18T08:23:17.601" v="6" actId="20577"/>
        <pc:sldMkLst>
          <pc:docMk/>
          <pc:sldMk cId="2171304557" sldId="256"/>
        </pc:sldMkLst>
        <pc:spChg chg="mod">
          <ac:chgData name="Bianka Małek" userId="S::bianka.malek@psp3gogolinpl.onmicrosoft.com::92e1e9ca-3107-4bbf-8aa0-7fa63ffb394e" providerId="AD" clId="Web-{83DF3F6C-1BE9-432C-9CA0-8A5228E95495}" dt="2020-12-18T08:23:17.601" v="6" actId="20577"/>
          <ac:spMkLst>
            <pc:docMk/>
            <pc:sldMk cId="2171304557" sldId="256"/>
            <ac:spMk id="2" creationId="{A85F947D-EEA9-49E4-9F0C-4788DE2F5FD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1EAACC7-3B3F-47D1-959A-EF58926E955E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18430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86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15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76128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21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37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947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28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905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33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44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030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05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455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80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409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84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1EAACC7-3B3F-47D1-959A-EF58926E955E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17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E8gmARGvPlI?feature=oembed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ideo 3">
            <a:extLst>
              <a:ext uri="{FF2B5EF4-FFF2-40B4-BE49-F238E27FC236}">
                <a16:creationId xmlns:a16="http://schemas.microsoft.com/office/drawing/2014/main" id="{D07F81C0-BF38-4C43-9A85-C41958CF24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85F947D-EEA9-49E4-9F0C-4788DE2F5F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2849" y="1428750"/>
            <a:ext cx="7667625" cy="2718135"/>
          </a:xfrm>
        </p:spPr>
        <p:txBody>
          <a:bodyPr>
            <a:normAutofit/>
          </a:bodyPr>
          <a:lstStyle/>
          <a:p>
            <a:r>
              <a:rPr lang="pl-PL" sz="5400" dirty="0">
                <a:solidFill>
                  <a:schemeClr val="bg1"/>
                </a:solidFill>
              </a:rPr>
              <a:t>Moja ulubiona piosenka świąteczna:</a:t>
            </a:r>
            <a:br>
              <a:rPr lang="pl-PL" sz="5400" dirty="0">
                <a:solidFill>
                  <a:schemeClr val="bg1"/>
                </a:solidFill>
              </a:rPr>
            </a:br>
            <a:r>
              <a:rPr lang="pl-PL" sz="5400" dirty="0">
                <a:solidFill>
                  <a:schemeClr val="bg1"/>
                </a:solidFill>
              </a:rPr>
              <a:t>  „</a:t>
            </a:r>
            <a:r>
              <a:rPr lang="pl-PL" sz="5400" dirty="0" err="1">
                <a:solidFill>
                  <a:schemeClr val="bg1"/>
                </a:solidFill>
              </a:rPr>
              <a:t>last</a:t>
            </a:r>
            <a:r>
              <a:rPr lang="pl-PL" sz="5400" dirty="0">
                <a:solidFill>
                  <a:schemeClr val="bg1"/>
                </a:solidFill>
              </a:rPr>
              <a:t> </a:t>
            </a:r>
            <a:r>
              <a:rPr lang="pl-PL" sz="5400" dirty="0" err="1">
                <a:solidFill>
                  <a:schemeClr val="bg1"/>
                </a:solidFill>
              </a:rPr>
              <a:t>christmas</a:t>
            </a:r>
            <a:r>
              <a:rPr lang="pl-PL" sz="5400" dirty="0">
                <a:solidFill>
                  <a:srgbClr val="FFFFFF"/>
                </a:solidFill>
              </a:rPr>
              <a:t>”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6F0EB80-2E08-4DF3-8477-827FD8A026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72752"/>
            <a:ext cx="9144000" cy="614148"/>
          </a:xfrm>
        </p:spPr>
        <p:txBody>
          <a:bodyPr>
            <a:normAutofit/>
          </a:bodyPr>
          <a:lstStyle/>
          <a:p>
            <a:r>
              <a:rPr lang="pl-PL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                                  Zapraszam na </a:t>
            </a:r>
            <a:r>
              <a:rPr lang="pl-PL" sz="16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prezętacje</a:t>
            </a:r>
            <a:endParaRPr lang="pl-PL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30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vortex dir="r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6701FB-F3D1-46E3-8103-52B4453CE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Informacje o piosence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EC2EBA3-7F20-4DAB-A83D-8B4BE724F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W oryginale Piosenka jest w języku angielskim i opowiada o tym, że w ostatnie święta chłopak rozstał się z swoją miłością, ponieważ popełnił błąd i teraz stara się go naprawić i do niej wrócić .</a:t>
            </a:r>
          </a:p>
        </p:txBody>
      </p:sp>
      <p:pic>
        <p:nvPicPr>
          <p:cNvPr id="1028" name="Picture 4" descr="Last Christmas autorstwa Wham doczekało się wersji 4K">
            <a:extLst>
              <a:ext uri="{FF2B5EF4-FFF2-40B4-BE49-F238E27FC236}">
                <a16:creationId xmlns:a16="http://schemas.microsoft.com/office/drawing/2014/main" id="{B14EEC85-DBBA-4297-B685-1C4E3996F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153" y="3807534"/>
            <a:ext cx="3686175" cy="20769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31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5000">
        <p14:vortex dir="r"/>
      </p:transition>
    </mc:Choice>
    <mc:Fallback xmlns="">
      <p:transition spd="slow" advTm="1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28D430-56EA-45B9-8632-927BEBF02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601F395-3079-4179-84BA-6654D9F82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10905067" cy="5571066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 w="50800" cap="sq">
            <a:noFill/>
            <a:miter lim="800000"/>
          </a:ln>
          <a:effectLst>
            <a:outerShdw blurRad="101600" dist="152400" dir="4380000" algn="t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06706FA-BC13-4C7E-B785-F58C1FBDC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1061660"/>
            <a:ext cx="9618133" cy="1043108"/>
          </a:xfrm>
        </p:spPr>
        <p:txBody>
          <a:bodyPr>
            <a:normAutofit/>
          </a:bodyPr>
          <a:lstStyle/>
          <a:p>
            <a:pPr algn="ctr"/>
            <a:r>
              <a:rPr lang="pl-PL" sz="4800" dirty="0"/>
              <a:t>Dlaczego mi się podoba?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329E2B1-B2AD-4F38-B3E6-BFF494482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933" y="2226681"/>
            <a:ext cx="9618133" cy="3586290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Piosenka podoba mi się dlatego, że ma przyjemny charakter, miło się jej słucha i wprowadza w świąteczna atmosferę, gdyż każdy słyszał ją już przynajmniej raz.  Przed świętami Bardzo często można usłyszeć ją w radiu.</a:t>
            </a:r>
          </a:p>
        </p:txBody>
      </p:sp>
      <p:pic>
        <p:nvPicPr>
          <p:cNvPr id="2050" name="Picture 2" descr="Oto pośmiertny utwór George'a Michaela. Piosenka promuje film inspirowany  hitem &quot;Last Christmas&quot;. WIDEO |">
            <a:extLst>
              <a:ext uri="{FF2B5EF4-FFF2-40B4-BE49-F238E27FC236}">
                <a16:creationId xmlns:a16="http://schemas.microsoft.com/office/drawing/2014/main" id="{455F0A34-A081-4B98-AD7A-4D8FE1595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4" y="3677255"/>
            <a:ext cx="4286250" cy="24574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69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500" advTm="16000">
        <p14:vortex dir="r"/>
      </p:transition>
    </mc:Choice>
    <mc:Fallback xmlns="">
      <p:transition spd="slow" advTm="1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A9C49B-76D8-4E9B-B430-D1ADF40F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88A5712-2FE0-4DD4-BDC6-099EA37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448E5503-E0F8-4B94-81A3-B1FA57623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54F896-85E7-4403-9E37-1B004731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6D923B3-1CE6-4411-9A1D-0CC6DA5D3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85800"/>
            <a:ext cx="3381946" cy="4846967"/>
          </a:xfrm>
        </p:spPr>
        <p:txBody>
          <a:bodyPr>
            <a:normAutofit/>
          </a:bodyPr>
          <a:lstStyle/>
          <a:p>
            <a:pPr algn="ctr"/>
            <a:r>
              <a:rPr lang="pl-PL" sz="4800" dirty="0">
                <a:solidFill>
                  <a:srgbClr val="FFFFFF"/>
                </a:solidFill>
              </a:rPr>
              <a:t>Tekst piosenki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1349B7-61DC-4B36-9941-B3A2337C1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13920"/>
            <a:ext cx="7093598" cy="620559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pl-PL" sz="1600" b="1" i="1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Tekst po angielsku</a:t>
            </a:r>
          </a:p>
          <a:p>
            <a:pPr marL="0" indent="0" algn="l">
              <a:buNone/>
            </a:pP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Last Christmas I gave you my heart</a:t>
            </a:r>
            <a:b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But the very next day you gave it away</a:t>
            </a:r>
            <a:b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This year, to save me from tears</a:t>
            </a:r>
            <a:b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I'll give it to someone special</a:t>
            </a:r>
          </a:p>
          <a:p>
            <a:pPr marL="0" indent="0" algn="l">
              <a:buNone/>
            </a:pP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Last Christmas I gave you my heart</a:t>
            </a:r>
            <a:b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But the very next day you gave it away (you gave it away)</a:t>
            </a:r>
            <a:b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This year, to save me from tears</a:t>
            </a:r>
            <a:b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I'll give it to someone special (special)</a:t>
            </a:r>
          </a:p>
          <a:p>
            <a:pPr marL="0" indent="0" algn="l">
              <a:buNone/>
            </a:pP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Once bitten and twice shy</a:t>
            </a:r>
            <a:b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 keep my distance, but you still catch my eye</a:t>
            </a:r>
            <a:b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Tell me baby, do you recognize me?</a:t>
            </a:r>
            <a:b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Well, it's been a year, it doesn't surprise me</a:t>
            </a:r>
          </a:p>
          <a:p>
            <a:pPr marL="0" indent="0" algn="l">
              <a:buNone/>
            </a:pP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"Merry Christmas" I wrapped it up and sent it</a:t>
            </a:r>
            <a:b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With a note saying "I love you", I meant it</a:t>
            </a:r>
            <a:b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Now I know what a fool I've been</a:t>
            </a:r>
            <a:b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But if you kissed me now, I know you'd fool me again</a:t>
            </a:r>
          </a:p>
          <a:p>
            <a:pPr marL="0" indent="0" algn="l">
              <a:buNone/>
            </a:pP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Last Christmas I gave you my heart</a:t>
            </a:r>
            <a:b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But the very next day you gave it away (you gave it away)</a:t>
            </a:r>
            <a:b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r>
              <a:rPr lang="en-US" sz="1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This year, to save me from tears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1887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000" advTm="10000">
        <p14:vortex dir="r"/>
      </p:transition>
    </mc:Choice>
    <mc:Fallback xmlns="">
      <p:transition spd="slow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28D430-56EA-45B9-8632-927BEBF02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601F395-3079-4179-84BA-6654D9F82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10905067" cy="5571066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 w="50800" cap="sq">
            <a:noFill/>
            <a:miter lim="800000"/>
          </a:ln>
          <a:effectLst>
            <a:outerShdw blurRad="101600" dist="152400" dir="4380000" algn="t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EDBF7C2-7273-45B7-B78B-35967C779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433" y="5091597"/>
            <a:ext cx="9618133" cy="1043108"/>
          </a:xfrm>
        </p:spPr>
        <p:txBody>
          <a:bodyPr>
            <a:normAutofit/>
          </a:bodyPr>
          <a:lstStyle/>
          <a:p>
            <a:pPr algn="ctr"/>
            <a:r>
              <a:rPr lang="pl-PL" sz="4800" dirty="0"/>
              <a:t>Dziękuję za </a:t>
            </a:r>
            <a:r>
              <a:rPr lang="pl-PL" sz="4800" dirty="0" err="1"/>
              <a:t>uwage</a:t>
            </a:r>
            <a:endParaRPr lang="pl-PL" sz="4800" dirty="0"/>
          </a:p>
        </p:txBody>
      </p:sp>
      <p:pic>
        <p:nvPicPr>
          <p:cNvPr id="4" name="Multimedia online 3" title="Wham! - Last Christmas (Official Video)">
            <a:hlinkClick r:id="" action="ppaction://media"/>
            <a:extLst>
              <a:ext uri="{FF2B5EF4-FFF2-40B4-BE49-F238E27FC236}">
                <a16:creationId xmlns:a16="http://schemas.microsoft.com/office/drawing/2014/main" id="{1389EF28-48D9-46B0-9B91-DC2AD012898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210829" y="1196938"/>
            <a:ext cx="6346825" cy="358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3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darzenie główne">
  <a:themeElements>
    <a:clrScheme name="Wydarzenie główne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Wydarzenie główne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ydarzenie główn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7c4de973-c085-4621-8d69-cc1b0780153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ED1878FC0B6C74883E02DFA194D8C46" ma:contentTypeVersion="9" ma:contentTypeDescription="Utwórz nowy dokument." ma:contentTypeScope="" ma:versionID="095b0f21bdad94799c028150771dc10e">
  <xsd:schema xmlns:xsd="http://www.w3.org/2001/XMLSchema" xmlns:xs="http://www.w3.org/2001/XMLSchema" xmlns:p="http://schemas.microsoft.com/office/2006/metadata/properties" xmlns:ns2="7c4de973-c085-4621-8d69-cc1b0780153e" targetNamespace="http://schemas.microsoft.com/office/2006/metadata/properties" ma:root="true" ma:fieldsID="27f744369701cd63179dac6cee337d18" ns2:_="">
    <xsd:import namespace="7c4de973-c085-4621-8d69-cc1b0780153e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4de973-c085-4621-8d69-cc1b0780153e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417239-6108-4A5B-8390-9892EFBA652E}">
  <ds:schemaRefs>
    <ds:schemaRef ds:uri="http://schemas.microsoft.com/office/2006/metadata/properties"/>
    <ds:schemaRef ds:uri="http://schemas.microsoft.com/office/infopath/2007/PartnerControls"/>
    <ds:schemaRef ds:uri="7c4de973-c085-4621-8d69-cc1b0780153e"/>
  </ds:schemaRefs>
</ds:datastoreItem>
</file>

<file path=customXml/itemProps2.xml><?xml version="1.0" encoding="utf-8"?>
<ds:datastoreItem xmlns:ds="http://schemas.openxmlformats.org/officeDocument/2006/customXml" ds:itemID="{2CEF9D76-2478-44D8-AB7B-A884B44BA5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27B0F7-E234-4E9B-8FB2-74A3552B18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4de973-c085-4621-8d69-cc1b078015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301</Words>
  <Application>Microsoft Office PowerPoint</Application>
  <PresentationFormat>Panoramiczny</PresentationFormat>
  <Paragraphs>14</Paragraphs>
  <Slides>5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9" baseType="lpstr">
      <vt:lpstr>arial</vt:lpstr>
      <vt:lpstr>arial</vt:lpstr>
      <vt:lpstr>Impact</vt:lpstr>
      <vt:lpstr>Wydarzenie główne</vt:lpstr>
      <vt:lpstr>Moja ulubiona piosenka świąteczna:   „last christmas”</vt:lpstr>
      <vt:lpstr>Informacje o piosence</vt:lpstr>
      <vt:lpstr>Dlaczego mi się podoba?</vt:lpstr>
      <vt:lpstr>Tekst piosenki</vt:lpstr>
      <vt:lpstr>Dziękuję za uwage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Moja ulubiona piosenka świąteczna:   „last christmas”</dc:title>
  <dc:creator>Eliza Wancke</dc:creator>
  <cp:lastModifiedBy>Dominika</cp:lastModifiedBy>
  <cp:revision>9</cp:revision>
  <dcterms:created xsi:type="dcterms:W3CDTF">2020-12-18T07:35:51Z</dcterms:created>
  <dcterms:modified xsi:type="dcterms:W3CDTF">2020-12-18T13:00:27Z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0x010100FED1878FC0B6C74883E02DFA194D8C46</vt:lpwstr>
  </property>
  <property fmtid="{D5CDD505-2E9C-101B-9397-08002B2CF9AE}" pid="3" name="Order">
    <vt:r8>1300</vt:r8>
  </property>
  <property fmtid="{D5CDD505-2E9C-101B-9397-08002B2CF9AE}" pid="4" name="SharedWithUsers">
    <vt:lpwstr>16;#Bianka Małek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</Properties>
</file>