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4"/>
  </p:sldMasterIdLst>
  <p:sldIdLst>
    <p:sldId id="256" r:id="rId5"/>
    <p:sldId id="257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1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32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627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71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30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73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01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691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45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93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447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06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56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654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86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50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72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6CB39B-5F4C-4A7E-9BE3-AAFD45576D16}" type="datetime2">
              <a:rPr lang="en-US" smtClean="0"/>
              <a:t>Friday, December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05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e4my9kjuEc?feature=oembed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8AC1DF2-985F-4D2E-842E-86CD6F2CE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93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3C04F38-46DD-48D6-8DFB-225828476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6533428" cy="2986234"/>
          </a:xfrm>
        </p:spPr>
        <p:txBody>
          <a:bodyPr anchor="b">
            <a:normAutofit/>
          </a:bodyPr>
          <a:lstStyle/>
          <a:p>
            <a:r>
              <a:rPr lang="pl-PL" dirty="0" err="1"/>
              <a:t>KolĘda</a:t>
            </a:r>
            <a:r>
              <a:rPr lang="pl-PL" dirty="0"/>
              <a:t> bożonarodzeniowa</a:t>
            </a:r>
          </a:p>
        </p:txBody>
      </p:sp>
    </p:spTree>
    <p:extLst>
      <p:ext uri="{BB962C8B-B14F-4D97-AF65-F5344CB8AC3E}">
        <p14:creationId xmlns:p14="http://schemas.microsoft.com/office/powerpoint/2010/main" val="13733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9812B6-DBC3-46C0-B44E-5149970E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580364"/>
            <a:ext cx="6908645" cy="713212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3000" dirty="0"/>
              <a:t>Moją ulubioną piosenką świąteczną jest „Cicha noc”</a:t>
            </a:r>
            <a:br>
              <a:rPr lang="pl-PL" sz="3000" dirty="0"/>
            </a:br>
            <a:endParaRPr lang="pl-PL" sz="3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3DFA34-D790-4B6E-86CC-6483F74D9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183" y="1752726"/>
            <a:ext cx="4500562" cy="1719072"/>
          </a:xfrm>
        </p:spPr>
        <p:txBody>
          <a:bodyPr anchor="t">
            <a:normAutofit/>
          </a:bodyPr>
          <a:lstStyle/>
          <a:p>
            <a:r>
              <a:rPr lang="pl-PL" sz="2000" dirty="0"/>
              <a:t>W autorstwie Josepha Mohra</a:t>
            </a:r>
          </a:p>
          <a:p>
            <a:r>
              <a:rPr lang="pl-PL" sz="2000" dirty="0"/>
              <a:t>Jest moją ulubioną ,ponieważ ma przyjemne i spokojne tempo.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Multimedia online 5" title="Cicha noc, święta noc">
            <a:hlinkClick r:id="" action="ppaction://media"/>
            <a:extLst>
              <a:ext uri="{FF2B5EF4-FFF2-40B4-BE49-F238E27FC236}">
                <a16:creationId xmlns:a16="http://schemas.microsoft.com/office/drawing/2014/main" id="{D1084B72-7FAB-4C05-A28A-9EF631D348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5723" y="1657388"/>
            <a:ext cx="3379460" cy="2534595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3875CCC-350D-45E2-A170-738317CB84AC}"/>
              </a:ext>
            </a:extLst>
          </p:cNvPr>
          <p:cNvSpPr txBox="1"/>
          <p:nvPr/>
        </p:nvSpPr>
        <p:spPr>
          <a:xfrm>
            <a:off x="9046464" y="120212"/>
            <a:ext cx="91671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b="0" i="0" dirty="0">
                <a:effectLst/>
                <a:latin typeface="Brush Script MT" panose="03060802040406070304" pitchFamily="66" charset="0"/>
              </a:rPr>
              <a:t>Cicha noc, święta noc,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Pokój niesie ludziom wszem,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A u żłóbka Matka Święta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Czuwa sama uśmiechnięta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Nad dzieciątka snem,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Nad dzieciątka snem.</a:t>
            </a:r>
          </a:p>
          <a:p>
            <a:pPr algn="l"/>
            <a:r>
              <a:rPr lang="pl-PL" b="0" i="0" dirty="0">
                <a:effectLst/>
                <a:latin typeface="Brush Script MT" panose="03060802040406070304" pitchFamily="66" charset="0"/>
              </a:rPr>
              <a:t>Cicha noc, święta noc,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Pastuszkowie od swych trzód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Biegną wielce zadziwieni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Za anielskim głosem pieni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Gdzie się spełnił cud,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Gdzie się spełnił cud.</a:t>
            </a:r>
          </a:p>
          <a:p>
            <a:pPr algn="l"/>
            <a:r>
              <a:rPr lang="pl-PL" b="0" i="0" dirty="0">
                <a:effectLst/>
                <a:latin typeface="Brush Script MT" panose="03060802040406070304" pitchFamily="66" charset="0"/>
              </a:rPr>
              <a:t>Cicha noc, święta noc,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Narodzony Boży Syn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Pan Wielkiego majestatu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Niesie dziś całemu światu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Odkupienie win,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Odkupienie win.</a:t>
            </a:r>
          </a:p>
          <a:p>
            <a:pPr algn="l"/>
            <a:r>
              <a:rPr lang="pl-PL" b="0" i="0" dirty="0">
                <a:effectLst/>
                <a:latin typeface="Brush Script MT" panose="03060802040406070304" pitchFamily="66" charset="0"/>
              </a:rPr>
              <a:t>Cicha noc, święta noc,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Jakiż w tobie dzisiaj czas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W Betlejem dziecina święta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Wznosi w górę swe rączęta,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Błogosławi nam,</a:t>
            </a:r>
            <a:br>
              <a:rPr lang="pl-PL" b="0" i="0" dirty="0">
                <a:effectLst/>
                <a:latin typeface="Brush Script MT" panose="03060802040406070304" pitchFamily="66" charset="0"/>
              </a:rPr>
            </a:br>
            <a:r>
              <a:rPr lang="pl-PL" b="0" i="0" dirty="0">
                <a:effectLst/>
                <a:latin typeface="Brush Script MT" panose="03060802040406070304" pitchFamily="66" charset="0"/>
              </a:rPr>
              <a:t>Błogosławi nam.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3582EA-91B0-4718-9D1F-50A0DDB2B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059" y="3628864"/>
            <a:ext cx="3806049" cy="25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43EE9A-0AB5-4018-A1C4-66D4781E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917643"/>
          </a:xfrm>
        </p:spPr>
        <p:txBody>
          <a:bodyPr>
            <a:normAutofit/>
          </a:bodyPr>
          <a:lstStyle/>
          <a:p>
            <a:r>
              <a:rPr lang="pl-PL" dirty="0"/>
              <a:t>Informacje o kolędzie: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8C76A05-C190-4096-ABE6-E8166D1A7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6" r="1172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8F9D8-9D01-4E1F-B4A4-BCF43A15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527243"/>
            <a:ext cx="5147730" cy="2393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i="1" dirty="0">
                <a:effectLst/>
                <a:latin typeface="Arial" panose="020B0604020202020204" pitchFamily="34" charset="0"/>
              </a:rPr>
              <a:t>Cicha noc</a:t>
            </a:r>
            <a:r>
              <a:rPr lang="pl-PL" b="0" i="0" dirty="0">
                <a:effectLst/>
                <a:latin typeface="Arial" panose="020B0604020202020204" pitchFamily="34" charset="0"/>
              </a:rPr>
              <a:t> – jedna z najbardziej znanych 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kolęd</a:t>
            </a:r>
            <a:r>
              <a:rPr lang="pl-PL" b="0" i="0" dirty="0">
                <a:effectLst/>
                <a:latin typeface="Arial" panose="020B0604020202020204" pitchFamily="34" charset="0"/>
              </a:rPr>
              <a:t> na świecie, po raz pierwszy wykonana podczas pasterki w 1818 roku, w austriackim </a:t>
            </a:r>
            <a:r>
              <a:rPr lang="pl-PL" dirty="0" err="1">
                <a:latin typeface="Arial" panose="020B0604020202020204" pitchFamily="34" charset="0"/>
              </a:rPr>
              <a:t>Oberndorf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</a:rPr>
              <a:t>bei</a:t>
            </a:r>
            <a:r>
              <a:rPr lang="pl-PL" dirty="0">
                <a:latin typeface="Arial" panose="020B0604020202020204" pitchFamily="34" charset="0"/>
              </a:rPr>
              <a:t> Salzburg</a:t>
            </a:r>
            <a:r>
              <a:rPr lang="pl-PL" b="0" i="0" dirty="0">
                <a:effectLst/>
                <a:latin typeface="Arial" panose="020B0604020202020204" pitchFamily="34" charset="0"/>
              </a:rPr>
              <a:t>. Autorem słów </a:t>
            </a:r>
            <a:r>
              <a:rPr lang="pl-PL" b="1" i="1" dirty="0" err="1">
                <a:effectLst/>
                <a:latin typeface="Arial" panose="020B0604020202020204" pitchFamily="34" charset="0"/>
              </a:rPr>
              <a:t>Stille</a:t>
            </a:r>
            <a:r>
              <a:rPr lang="pl-PL" b="1" i="1" dirty="0">
                <a:effectLst/>
                <a:latin typeface="Arial" panose="020B0604020202020204" pitchFamily="34" charset="0"/>
              </a:rPr>
              <a:t> Nacht</a:t>
            </a:r>
            <a:r>
              <a:rPr lang="pl-PL" b="0" i="0" dirty="0">
                <a:effectLst/>
                <a:latin typeface="Arial" panose="020B0604020202020204" pitchFamily="34" charset="0"/>
              </a:rPr>
              <a:t> był 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Joseph Mohr</a:t>
            </a:r>
            <a:r>
              <a:rPr lang="pl-PL" b="0" i="0" dirty="0">
                <a:effectLst/>
                <a:latin typeface="Arial" panose="020B0604020202020204" pitchFamily="34" charset="0"/>
              </a:rPr>
              <a:t>, melodię ułożył </a:t>
            </a:r>
            <a:r>
              <a:rPr lang="pl-PL" dirty="0">
                <a:latin typeface="Arial" panose="020B0604020202020204" pitchFamily="34" charset="0"/>
              </a:rPr>
              <a:t>Franz </a:t>
            </a:r>
            <a:r>
              <a:rPr lang="pl-PL" dirty="0" err="1">
                <a:latin typeface="Arial" panose="020B0604020202020204" pitchFamily="34" charset="0"/>
              </a:rPr>
              <a:t>Xaver</a:t>
            </a:r>
            <a:r>
              <a:rPr lang="pl-PL" dirty="0">
                <a:latin typeface="Arial" panose="020B0604020202020204" pitchFamily="34" charset="0"/>
              </a:rPr>
              <a:t> Gruber</a:t>
            </a:r>
            <a:r>
              <a:rPr lang="pl-PL" b="0" i="0" dirty="0">
                <a:effectLst/>
                <a:latin typeface="Arial" panose="020B0604020202020204" pitchFamily="34" charset="0"/>
              </a:rPr>
              <a:t>. Słowa jednej z wersji w języku polskim ułożył ok. 1930 roku </a:t>
            </a:r>
            <a:r>
              <a:rPr lang="pl-PL" dirty="0">
                <a:latin typeface="Arial" panose="020B0604020202020204" pitchFamily="34" charset="0"/>
              </a:rPr>
              <a:t>Piotr </a:t>
            </a:r>
            <a:r>
              <a:rPr lang="pl-PL" dirty="0" err="1">
                <a:latin typeface="Arial" panose="020B0604020202020204" pitchFamily="34" charset="0"/>
              </a:rPr>
              <a:t>Maszyński</a:t>
            </a:r>
            <a:r>
              <a:rPr lang="pl-PL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7FF4E16-CF22-4458-ADE7-C0DC15D1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006" y="3951964"/>
            <a:ext cx="30289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86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625D1508-5668-4725-ABF6-70255F506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7" r="24697" b="-2"/>
          <a:stretch/>
        </p:blipFill>
        <p:spPr>
          <a:xfrm>
            <a:off x="20" y="975"/>
            <a:ext cx="6459146" cy="6858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37565E7-922B-4556-B1CD-1F77495F0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898" y="1755476"/>
            <a:ext cx="5147730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0" i="0">
                <a:effectLst/>
                <a:latin typeface="Arial" panose="020B0604020202020204" pitchFamily="34" charset="0"/>
              </a:rPr>
              <a:t>Kolędę przetłumaczono 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na ponad 300 różnych języków i </a:t>
            </a:r>
            <a:r>
              <a:rPr lang="pl-PL" sz="2000" dirty="0">
                <a:latin typeface="Arial" panose="020B0604020202020204" pitchFamily="34" charset="0"/>
              </a:rPr>
              <a:t>dialektów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 (Kolekcja </a:t>
            </a:r>
            <a:r>
              <a:rPr lang="pl-PL" sz="2000" b="0" i="0" dirty="0" err="1">
                <a:effectLst/>
                <a:latin typeface="Arial" panose="020B0604020202020204" pitchFamily="34" charset="0"/>
              </a:rPr>
              <a:t>Wallace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pl-PL" sz="2000" b="0" i="0" dirty="0" err="1">
                <a:effectLst/>
                <a:latin typeface="Arial" panose="020B0604020202020204" pitchFamily="34" charset="0"/>
              </a:rPr>
              <a:t>Bronner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, </a:t>
            </a:r>
            <a:r>
              <a:rPr lang="pl-PL" sz="2000" b="0" i="0" dirty="0" err="1">
                <a:effectLst/>
                <a:latin typeface="Arial" panose="020B0604020202020204" pitchFamily="34" charset="0"/>
              </a:rPr>
              <a:t>Frankenmuth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, Michigan, USA).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2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dd28db5-e53d-4bd1-bafa-8212df8552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857B0D826492408813B1F7843DBDB4" ma:contentTypeVersion="11" ma:contentTypeDescription="Utwórz nowy dokument." ma:contentTypeScope="" ma:versionID="63b45a9125ef3e1dc98850300e9e1173">
  <xsd:schema xmlns:xsd="http://www.w3.org/2001/XMLSchema" xmlns:xs="http://www.w3.org/2001/XMLSchema" xmlns:p="http://schemas.microsoft.com/office/2006/metadata/properties" xmlns:ns2="edd28db5-e53d-4bd1-bafa-8212df85525b" targetNamespace="http://schemas.microsoft.com/office/2006/metadata/properties" ma:root="true" ma:fieldsID="62c23ff027f53f67fcf05a46dbffd98e" ns2:_="">
    <xsd:import namespace="edd28db5-e53d-4bd1-bafa-8212df85525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28db5-e53d-4bd1-bafa-8212df85525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E01283-D773-43C7-B3B5-764607E385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8D80B-425E-4588-9A60-F107992849EE}">
  <ds:schemaRefs>
    <ds:schemaRef ds:uri="http://schemas.microsoft.com/office/2006/metadata/properties"/>
    <ds:schemaRef ds:uri="http://schemas.microsoft.com/office/infopath/2007/PartnerControls"/>
    <ds:schemaRef ds:uri="edd28db5-e53d-4bd1-bafa-8212df85525b"/>
  </ds:schemaRefs>
</ds:datastoreItem>
</file>

<file path=customXml/itemProps3.xml><?xml version="1.0" encoding="utf-8"?>
<ds:datastoreItem xmlns:ds="http://schemas.openxmlformats.org/officeDocument/2006/customXml" ds:itemID="{2E586935-E689-4D7F-92B6-81F0709ED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d28db5-e53d-4bd1-bafa-8212df855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244</Words>
  <Application>Microsoft Office PowerPoint</Application>
  <PresentationFormat>Panoramiczny</PresentationFormat>
  <Paragraphs>11</Paragraphs>
  <Slides>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Brush Script MT</vt:lpstr>
      <vt:lpstr>Calibri</vt:lpstr>
      <vt:lpstr>Calibri Light</vt:lpstr>
      <vt:lpstr>Sklepienie niebieskie</vt:lpstr>
      <vt:lpstr>KolĘda bożonarodzeniowa</vt:lpstr>
      <vt:lpstr>Moją ulubioną piosenką świąteczną jest „Cicha noc” </vt:lpstr>
      <vt:lpstr>Informacje o kolędzie: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Kolęda bożonarodzeniowa</dc:title>
  <dc:creator>Zuzanna Szampera</dc:creator>
  <cp:lastModifiedBy>Kornelia Miemczyk</cp:lastModifiedBy>
  <cp:revision>4</cp:revision>
  <dcterms:created xsi:type="dcterms:W3CDTF">2020-12-17T20:41:02Z</dcterms:created>
  <dcterms:modified xsi:type="dcterms:W3CDTF">2020-12-18T13:55:22Z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0x0101009E857B0D826492408813B1F7843DBDB4</vt:lpwstr>
  </property>
</Properties>
</file>