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Lst>
  <p:notesMasterIdLst>
    <p:notesMasterId r:id="rId25"/>
  </p:notesMasterIdLst>
  <p:handoutMasterIdLst>
    <p:handoutMasterId r:id="rId26"/>
  </p:handoutMasterIdLst>
  <p:sldIdLst>
    <p:sldId id="256" r:id="rId5"/>
    <p:sldId id="262" r:id="rId6"/>
    <p:sldId id="267"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05" autoAdjust="0"/>
  </p:normalViewPr>
  <p:slideViewPr>
    <p:cSldViewPr snapToGrid="0">
      <p:cViewPr varScale="1">
        <p:scale>
          <a:sx n="96" d="100"/>
          <a:sy n="96" d="100"/>
        </p:scale>
        <p:origin x="86" y="1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1"/>
          </a:p>
        </p:txBody>
      </p:sp>
      <p:sp>
        <p:nvSpPr>
          <p:cNvPr id="3" name="Data — symbol zastępczy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8DE40F4-B926-4E3C-B163-0C65398DDE61}" type="datetime1">
              <a:rPr lang="pl-PL" noProof="1" dirty="0" smtClean="0"/>
              <a:t>03.06.2022</a:t>
            </a:fld>
            <a:endParaRPr lang="pl-PL" noProof="1"/>
          </a:p>
        </p:txBody>
      </p:sp>
      <p:sp>
        <p:nvSpPr>
          <p:cNvPr id="4" name="Stopka — symbol zastępczy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1"/>
          </a:p>
        </p:txBody>
      </p:sp>
      <p:sp>
        <p:nvSpPr>
          <p:cNvPr id="5" name="Numer slajdu — symbol zastępczy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DA0F0C-BE24-43A8-A6ED-60EC67C28C43}" type="slidenum">
              <a:rPr lang="pl-PL" noProof="1" dirty="0" smtClean="0"/>
              <a:t>‹#›</a:t>
            </a:fld>
            <a:endParaRPr lang="pl-PL" noProof="1"/>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1"/>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591189F-2C1B-4BAC-9329-7F0C10C26021}" type="datetime1">
              <a:rPr lang="pl-PL" noProof="1" dirty="0" smtClean="0"/>
              <a:t>03.06.2022</a:t>
            </a:fld>
            <a:endParaRPr lang="pl-PL" noProof="1"/>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1"/>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1"/>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BA3186-490C-4963-9CE5-58096C2F0BE5}" type="slidenum">
              <a:rPr lang="pl-PL" noProof="1" dirty="0" smtClean="0"/>
              <a:t>‹#›</a:t>
            </a:fld>
            <a:endParaRPr lang="pl-PL" noProof="1"/>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a:t>
            </a:fld>
            <a:endParaRPr lang="pl-PL" noProof="1"/>
          </a:p>
        </p:txBody>
      </p:sp>
    </p:spTree>
    <p:extLst>
      <p:ext uri="{BB962C8B-B14F-4D97-AF65-F5344CB8AC3E}">
        <p14:creationId xmlns:p14="http://schemas.microsoft.com/office/powerpoint/2010/main" val="276778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10</a:t>
            </a:fld>
            <a:endParaRPr lang="pl-PL" noProof="1"/>
          </a:p>
        </p:txBody>
      </p:sp>
    </p:spTree>
    <p:extLst>
      <p:ext uri="{BB962C8B-B14F-4D97-AF65-F5344CB8AC3E}">
        <p14:creationId xmlns:p14="http://schemas.microsoft.com/office/powerpoint/2010/main" val="84946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11</a:t>
            </a:fld>
            <a:endParaRPr lang="pl-PL" noProof="1"/>
          </a:p>
        </p:txBody>
      </p:sp>
    </p:spTree>
    <p:extLst>
      <p:ext uri="{BB962C8B-B14F-4D97-AF65-F5344CB8AC3E}">
        <p14:creationId xmlns:p14="http://schemas.microsoft.com/office/powerpoint/2010/main" val="176900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12</a:t>
            </a:fld>
            <a:endParaRPr lang="pl-PL" noProof="1"/>
          </a:p>
        </p:txBody>
      </p:sp>
    </p:spTree>
    <p:extLst>
      <p:ext uri="{BB962C8B-B14F-4D97-AF65-F5344CB8AC3E}">
        <p14:creationId xmlns:p14="http://schemas.microsoft.com/office/powerpoint/2010/main" val="43603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13</a:t>
            </a:fld>
            <a:endParaRPr lang="pl-PL" noProof="1"/>
          </a:p>
        </p:txBody>
      </p:sp>
    </p:spTree>
    <p:extLst>
      <p:ext uri="{BB962C8B-B14F-4D97-AF65-F5344CB8AC3E}">
        <p14:creationId xmlns:p14="http://schemas.microsoft.com/office/powerpoint/2010/main" val="226485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14</a:t>
            </a:fld>
            <a:endParaRPr lang="pl-PL" noProof="1"/>
          </a:p>
        </p:txBody>
      </p:sp>
    </p:spTree>
    <p:extLst>
      <p:ext uri="{BB962C8B-B14F-4D97-AF65-F5344CB8AC3E}">
        <p14:creationId xmlns:p14="http://schemas.microsoft.com/office/powerpoint/2010/main" val="201925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15</a:t>
            </a:fld>
            <a:endParaRPr lang="pl-PL" noProof="1"/>
          </a:p>
        </p:txBody>
      </p:sp>
    </p:spTree>
    <p:extLst>
      <p:ext uri="{BB962C8B-B14F-4D97-AF65-F5344CB8AC3E}">
        <p14:creationId xmlns:p14="http://schemas.microsoft.com/office/powerpoint/2010/main" val="10574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16</a:t>
            </a:fld>
            <a:endParaRPr lang="pl-PL" noProof="1"/>
          </a:p>
        </p:txBody>
      </p:sp>
    </p:spTree>
    <p:extLst>
      <p:ext uri="{BB962C8B-B14F-4D97-AF65-F5344CB8AC3E}">
        <p14:creationId xmlns:p14="http://schemas.microsoft.com/office/powerpoint/2010/main" val="397405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17</a:t>
            </a:fld>
            <a:endParaRPr lang="pl-PL" noProof="1"/>
          </a:p>
        </p:txBody>
      </p:sp>
    </p:spTree>
    <p:extLst>
      <p:ext uri="{BB962C8B-B14F-4D97-AF65-F5344CB8AC3E}">
        <p14:creationId xmlns:p14="http://schemas.microsoft.com/office/powerpoint/2010/main" val="390996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18</a:t>
            </a:fld>
            <a:endParaRPr lang="pl-PL" noProof="1"/>
          </a:p>
        </p:txBody>
      </p:sp>
    </p:spTree>
    <p:extLst>
      <p:ext uri="{BB962C8B-B14F-4D97-AF65-F5344CB8AC3E}">
        <p14:creationId xmlns:p14="http://schemas.microsoft.com/office/powerpoint/2010/main" val="3327960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19</a:t>
            </a:fld>
            <a:endParaRPr lang="pl-PL" noProof="1"/>
          </a:p>
        </p:txBody>
      </p:sp>
    </p:spTree>
    <p:extLst>
      <p:ext uri="{BB962C8B-B14F-4D97-AF65-F5344CB8AC3E}">
        <p14:creationId xmlns:p14="http://schemas.microsoft.com/office/powerpoint/2010/main" val="167837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2</a:t>
            </a:fld>
            <a:endParaRPr lang="pl-PL" noProof="1"/>
          </a:p>
        </p:txBody>
      </p:sp>
    </p:spTree>
    <p:extLst>
      <p:ext uri="{BB962C8B-B14F-4D97-AF65-F5344CB8AC3E}">
        <p14:creationId xmlns:p14="http://schemas.microsoft.com/office/powerpoint/2010/main" val="3081001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20</a:t>
            </a:fld>
            <a:endParaRPr lang="pl-PL" noProof="1"/>
          </a:p>
        </p:txBody>
      </p:sp>
    </p:spTree>
    <p:extLst>
      <p:ext uri="{BB962C8B-B14F-4D97-AF65-F5344CB8AC3E}">
        <p14:creationId xmlns:p14="http://schemas.microsoft.com/office/powerpoint/2010/main" val="66963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3</a:t>
            </a:fld>
            <a:endParaRPr lang="pl-PL" noProof="1"/>
          </a:p>
        </p:txBody>
      </p:sp>
    </p:spTree>
    <p:extLst>
      <p:ext uri="{BB962C8B-B14F-4D97-AF65-F5344CB8AC3E}">
        <p14:creationId xmlns:p14="http://schemas.microsoft.com/office/powerpoint/2010/main" val="240342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4</a:t>
            </a:fld>
            <a:endParaRPr lang="pl-PL" noProof="1"/>
          </a:p>
        </p:txBody>
      </p:sp>
    </p:spTree>
    <p:extLst>
      <p:ext uri="{BB962C8B-B14F-4D97-AF65-F5344CB8AC3E}">
        <p14:creationId xmlns:p14="http://schemas.microsoft.com/office/powerpoint/2010/main" val="235535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5</a:t>
            </a:fld>
            <a:endParaRPr lang="pl-PL" noProof="1"/>
          </a:p>
        </p:txBody>
      </p:sp>
    </p:spTree>
    <p:extLst>
      <p:ext uri="{BB962C8B-B14F-4D97-AF65-F5344CB8AC3E}">
        <p14:creationId xmlns:p14="http://schemas.microsoft.com/office/powerpoint/2010/main" val="232195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6</a:t>
            </a:fld>
            <a:endParaRPr lang="pl-PL" noProof="1"/>
          </a:p>
        </p:txBody>
      </p:sp>
    </p:spTree>
    <p:extLst>
      <p:ext uri="{BB962C8B-B14F-4D97-AF65-F5344CB8AC3E}">
        <p14:creationId xmlns:p14="http://schemas.microsoft.com/office/powerpoint/2010/main" val="72139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7</a:t>
            </a:fld>
            <a:endParaRPr lang="pl-PL" noProof="1"/>
          </a:p>
        </p:txBody>
      </p:sp>
    </p:spTree>
    <p:extLst>
      <p:ext uri="{BB962C8B-B14F-4D97-AF65-F5344CB8AC3E}">
        <p14:creationId xmlns:p14="http://schemas.microsoft.com/office/powerpoint/2010/main" val="35242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8</a:t>
            </a:fld>
            <a:endParaRPr lang="pl-PL" noProof="1"/>
          </a:p>
        </p:txBody>
      </p:sp>
    </p:spTree>
    <p:extLst>
      <p:ext uri="{BB962C8B-B14F-4D97-AF65-F5344CB8AC3E}">
        <p14:creationId xmlns:p14="http://schemas.microsoft.com/office/powerpoint/2010/main" val="136800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noProof="1"/>
          </a:p>
        </p:txBody>
      </p:sp>
      <p:sp>
        <p:nvSpPr>
          <p:cNvPr id="4" name="Numer slajdu — symbol zastępczy 3"/>
          <p:cNvSpPr>
            <a:spLocks noGrp="1"/>
          </p:cNvSpPr>
          <p:nvPr>
            <p:ph type="sldNum" sz="quarter" idx="5"/>
          </p:nvPr>
        </p:nvSpPr>
        <p:spPr/>
        <p:txBody>
          <a:bodyPr rtlCol="0"/>
          <a:lstStyle/>
          <a:p>
            <a:pPr rtl="0"/>
            <a:fld id="{F6BA3186-490C-4963-9CE5-58096C2F0BE5}" type="slidenum">
              <a:rPr lang="pl-PL" noProof="1" dirty="0" smtClean="0"/>
              <a:t>9</a:t>
            </a:fld>
            <a:endParaRPr lang="pl-PL" noProof="1"/>
          </a:p>
        </p:txBody>
      </p:sp>
    </p:spTree>
    <p:extLst>
      <p:ext uri="{BB962C8B-B14F-4D97-AF65-F5344CB8AC3E}">
        <p14:creationId xmlns:p14="http://schemas.microsoft.com/office/powerpoint/2010/main" val="1597261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9" name="Obraz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pl-PL" noProof="1"/>
              <a:t>Kliknij, aby edytować styl</a:t>
            </a:r>
          </a:p>
        </p:txBody>
      </p:sp>
      <p:sp>
        <p:nvSpPr>
          <p:cNvPr id="3" name="Podtytuł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1"/>
              <a:t>Kliknij, aby edytować styl wzorca podtytułu</a:t>
            </a:r>
          </a:p>
        </p:txBody>
      </p:sp>
      <p:sp>
        <p:nvSpPr>
          <p:cNvPr id="4" name="Data — symbol zastępczy 3"/>
          <p:cNvSpPr>
            <a:spLocks noGrp="1"/>
          </p:cNvSpPr>
          <p:nvPr>
            <p:ph type="dt" sz="half" idx="10"/>
          </p:nvPr>
        </p:nvSpPr>
        <p:spPr>
          <a:xfrm>
            <a:off x="7983232" y="5037663"/>
            <a:ext cx="897467" cy="279400"/>
          </a:xfrm>
        </p:spPr>
        <p:txBody>
          <a:bodyPr rtlCol="0"/>
          <a:lstStyle/>
          <a:p>
            <a:pPr rtl="0"/>
            <a:fld id="{47B06CFE-57EE-4D5F-93FD-F0165172919C}" type="datetime1">
              <a:rPr lang="pl-PL" noProof="1" dirty="0" smtClean="0"/>
              <a:t>03.06.2022</a:t>
            </a:fld>
            <a:endParaRPr lang="pl-PL" noProof="1"/>
          </a:p>
        </p:txBody>
      </p:sp>
      <p:sp>
        <p:nvSpPr>
          <p:cNvPr id="5" name="Stopka — symbol zastępczy 4"/>
          <p:cNvSpPr>
            <a:spLocks noGrp="1"/>
          </p:cNvSpPr>
          <p:nvPr>
            <p:ph type="ftr" sz="quarter" idx="11"/>
          </p:nvPr>
        </p:nvSpPr>
        <p:spPr>
          <a:xfrm>
            <a:off x="2692397" y="5037663"/>
            <a:ext cx="5214635" cy="279400"/>
          </a:xfrm>
        </p:spPr>
        <p:txBody>
          <a:bodyPr rtlCol="0"/>
          <a:lstStyle/>
          <a:p>
            <a:pPr rtl="0"/>
            <a:endParaRPr lang="pl-PL" noProof="1"/>
          </a:p>
        </p:txBody>
      </p:sp>
      <p:sp>
        <p:nvSpPr>
          <p:cNvPr id="6" name="Numer slajdu — symbol zastępczy 5"/>
          <p:cNvSpPr>
            <a:spLocks noGrp="1"/>
          </p:cNvSpPr>
          <p:nvPr>
            <p:ph type="sldNum" sz="quarter" idx="12"/>
          </p:nvPr>
        </p:nvSpPr>
        <p:spPr>
          <a:xfrm>
            <a:off x="8956900" y="5037663"/>
            <a:ext cx="551167" cy="279400"/>
          </a:xfrm>
        </p:spPr>
        <p:txBody>
          <a:bodyPr rtlCol="0"/>
          <a:lstStyle/>
          <a:p>
            <a:pPr rtl="0"/>
            <a:fld id="{D57F1E4F-1CFF-5643-939E-217C01CDF565}" type="slidenum">
              <a:rPr lang="pl-PL" noProof="1" dirty="0" smtClean="0"/>
              <a:pPr/>
              <a:t>‹#›</a:t>
            </a:fld>
            <a:endParaRPr lang="pl-PL" noProof="1"/>
          </a:p>
        </p:txBody>
      </p:sp>
      <p:cxnSp>
        <p:nvCxnSpPr>
          <p:cNvPr id="15" name="Łącznik prosty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zny 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pl-PL" noProof="1"/>
              <a:t>Kliknij, aby edytować styl</a:t>
            </a:r>
          </a:p>
        </p:txBody>
      </p:sp>
      <p:sp>
        <p:nvSpPr>
          <p:cNvPr id="3" name="Obraz — symbol zastępczy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1"/>
              <a:t>Kliknij ikonę, aby dodać obraz</a:t>
            </a:r>
          </a:p>
        </p:txBody>
      </p:sp>
      <p:sp>
        <p:nvSpPr>
          <p:cNvPr id="4" name="Tekst — symbol zastępczy 3"/>
          <p:cNvSpPr>
            <a:spLocks noGrp="1"/>
          </p:cNvSpPr>
          <p:nvPr>
            <p:ph type="body" sz="half" idx="2"/>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1"/>
              <a:t>Kliknij, aby edytować style wzorca tekstu</a:t>
            </a:r>
          </a:p>
        </p:txBody>
      </p:sp>
      <p:sp>
        <p:nvSpPr>
          <p:cNvPr id="5" name="Data — symbol zastępczy 4"/>
          <p:cNvSpPr>
            <a:spLocks noGrp="1"/>
          </p:cNvSpPr>
          <p:nvPr>
            <p:ph type="dt" sz="half" idx="10"/>
          </p:nvPr>
        </p:nvSpPr>
        <p:spPr/>
        <p:txBody>
          <a:bodyPr rtlCol="0"/>
          <a:lstStyle/>
          <a:p>
            <a:pPr rtl="0"/>
            <a:fld id="{DDDA85C5-1E52-44FF-99EC-FC2314E8F726}" type="datetime1">
              <a:rPr lang="pl-PL" noProof="1" dirty="0" smtClean="0"/>
              <a:t>03.06.2022</a:t>
            </a:fld>
            <a:endParaRPr lang="pl-PL" noProof="1"/>
          </a:p>
        </p:txBody>
      </p:sp>
      <p:sp>
        <p:nvSpPr>
          <p:cNvPr id="6" name="Stopka — symbol zastępczy 5"/>
          <p:cNvSpPr>
            <a:spLocks noGrp="1"/>
          </p:cNvSpPr>
          <p:nvPr>
            <p:ph type="ftr" sz="quarter" idx="11"/>
          </p:nvPr>
        </p:nvSpPr>
        <p:spPr/>
        <p:txBody>
          <a:bodyPr rtlCol="0"/>
          <a:lstStyle/>
          <a:p>
            <a:pPr rtl="0"/>
            <a:endParaRPr lang="pl-PL" noProof="1"/>
          </a:p>
        </p:txBody>
      </p:sp>
      <p:sp>
        <p:nvSpPr>
          <p:cNvPr id="7" name="Numer slajdu — symbol zastępczy 6"/>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ytuł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pl-PL" noProof="1"/>
              <a:t>Kliknij, aby edytować styl</a:t>
            </a:r>
          </a:p>
        </p:txBody>
      </p:sp>
      <p:sp>
        <p:nvSpPr>
          <p:cNvPr id="3" name="Tekst — symbol zastępczy 2"/>
          <p:cNvSpPr>
            <a:spLocks noGrp="1"/>
          </p:cNvSpPr>
          <p:nvPr>
            <p:ph type="body" idx="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wzorca tekstu</a:t>
            </a:r>
          </a:p>
        </p:txBody>
      </p:sp>
      <p:sp>
        <p:nvSpPr>
          <p:cNvPr id="4" name="Data — symbol zastępczy 3"/>
          <p:cNvSpPr>
            <a:spLocks noGrp="1"/>
          </p:cNvSpPr>
          <p:nvPr>
            <p:ph type="dt" sz="half" idx="10"/>
          </p:nvPr>
        </p:nvSpPr>
        <p:spPr/>
        <p:txBody>
          <a:bodyPr rtlCol="0"/>
          <a:lstStyle/>
          <a:p>
            <a:pPr rtl="0"/>
            <a:fld id="{4D0D28FD-B0E9-4AFA-A004-0EA7D034484C}"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5" name="Łącznik prosty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ytat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pl-PL" noProof="1"/>
              <a:t>Kliknij, aby edytować styl</a:t>
            </a:r>
          </a:p>
        </p:txBody>
      </p:sp>
      <p:sp>
        <p:nvSpPr>
          <p:cNvPr id="10" name="Tekst — symbol zastępczy 9"/>
          <p:cNvSpPr>
            <a:spLocks noGrp="1"/>
          </p:cNvSpPr>
          <p:nvPr>
            <p:ph type="body" sz="quarter" idx="13" hasCustomPrompt="1"/>
          </p:nvPr>
        </p:nvSpPr>
        <p:spPr>
          <a:xfrm>
            <a:off x="1674812" y="3352800"/>
            <a:ext cx="8839202" cy="584200"/>
          </a:xfrm>
        </p:spPr>
        <p:txBody>
          <a:bodyPr rtlCol="0" anchor="ctr">
            <a:normAutofit/>
          </a:bodyPr>
          <a:lstStyle>
            <a:lvl1pPr marL="0" indent="0" algn="r" rtl="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pl-PL" noProof="1"/>
              <a:t>Kliknij, aby edytować style wzorców tekstu</a:t>
            </a:r>
          </a:p>
        </p:txBody>
      </p:sp>
      <p:sp>
        <p:nvSpPr>
          <p:cNvPr id="3" name="Tekst — symbol zastępczy 2"/>
          <p:cNvSpPr>
            <a:spLocks noGrp="1"/>
          </p:cNvSpPr>
          <p:nvPr>
            <p:ph type="body" idx="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wzorca tekstu</a:t>
            </a:r>
          </a:p>
        </p:txBody>
      </p:sp>
      <p:sp>
        <p:nvSpPr>
          <p:cNvPr id="4" name="Data — symbol zastępczy 3"/>
          <p:cNvSpPr>
            <a:spLocks noGrp="1"/>
          </p:cNvSpPr>
          <p:nvPr>
            <p:ph type="dt" sz="half" idx="10"/>
          </p:nvPr>
        </p:nvSpPr>
        <p:spPr/>
        <p:txBody>
          <a:bodyPr rtlCol="0"/>
          <a:lstStyle/>
          <a:p>
            <a:pPr rtl="0"/>
            <a:fld id="{2CE44B93-E93E-4972-850C-1ECD88961F3C}"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sp>
        <p:nvSpPr>
          <p:cNvPr id="14" name="Pole tekstowe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pl-PL" sz="8000" noProof="1">
                <a:solidFill>
                  <a:schemeClr val="tx1"/>
                </a:solidFill>
                <a:effectLst/>
              </a:rPr>
              <a:t>“</a:t>
            </a:r>
          </a:p>
        </p:txBody>
      </p:sp>
      <p:sp>
        <p:nvSpPr>
          <p:cNvPr id="15" name="Pole tekstowe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pl-PL" sz="8000" noProof="1">
                <a:solidFill>
                  <a:schemeClr val="tx1"/>
                </a:solidFill>
                <a:effectLst/>
              </a:rPr>
              <a:t>”</a:t>
            </a:r>
          </a:p>
        </p:txBody>
      </p:sp>
      <p:cxnSp>
        <p:nvCxnSpPr>
          <p:cNvPr id="19" name="Łącznik prosty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ytuł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pl-PL" noProof="1"/>
              <a:t>Kliknij, aby edytować styl</a:t>
            </a:r>
          </a:p>
        </p:txBody>
      </p:sp>
      <p:sp>
        <p:nvSpPr>
          <p:cNvPr id="3" name="Tekst — symbol zastępczy 2"/>
          <p:cNvSpPr>
            <a:spLocks noGrp="1"/>
          </p:cNvSpPr>
          <p:nvPr>
            <p:ph type="body" idx="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wzorca tekstu</a:t>
            </a:r>
          </a:p>
        </p:txBody>
      </p:sp>
      <p:sp>
        <p:nvSpPr>
          <p:cNvPr id="4" name="Data — symbol zastępczy 3"/>
          <p:cNvSpPr>
            <a:spLocks noGrp="1"/>
          </p:cNvSpPr>
          <p:nvPr>
            <p:ph type="dt" sz="half" idx="10"/>
          </p:nvPr>
        </p:nvSpPr>
        <p:spPr/>
        <p:txBody>
          <a:bodyPr rtlCol="0"/>
          <a:lstStyle/>
          <a:p>
            <a:pPr rtl="0"/>
            <a:fld id="{E9AB7BCF-5FA1-47F9-A203-66BA3FB13FCF}"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ytat — karta nazwy">
    <p:spTree>
      <p:nvGrpSpPr>
        <p:cNvPr id="1" name=""/>
        <p:cNvGrpSpPr/>
        <p:nvPr/>
      </p:nvGrpSpPr>
      <p:grpSpPr>
        <a:xfrm>
          <a:off x="0" y="0"/>
          <a:ext cx="0" cy="0"/>
          <a:chOff x="0" y="0"/>
          <a:chExt cx="0" cy="0"/>
        </a:xfrm>
      </p:grpSpPr>
      <p:sp>
        <p:nvSpPr>
          <p:cNvPr id="2" name="Tytuł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pl-PL" noProof="1"/>
              <a:t>Kliknij, aby edytować styl</a:t>
            </a:r>
          </a:p>
        </p:txBody>
      </p:sp>
      <p:sp>
        <p:nvSpPr>
          <p:cNvPr id="14" name="Tekst — symbol zastępczy 2"/>
          <p:cNvSpPr>
            <a:spLocks noGrp="1"/>
          </p:cNvSpPr>
          <p:nvPr>
            <p:ph type="body" idx="13" hasCustomPrompt="1"/>
          </p:nvPr>
        </p:nvSpPr>
        <p:spPr>
          <a:xfrm>
            <a:off x="1295401" y="3639312"/>
            <a:ext cx="9609668" cy="886968"/>
          </a:xfrm>
        </p:spPr>
        <p:txBody>
          <a:bodyPr rtlCol="0" anchor="b">
            <a:normAutofit/>
          </a:bodyPr>
          <a:lstStyle>
            <a:lvl1pPr marL="0" indent="0" algn="l" rtl="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wzorców tekstu</a:t>
            </a:r>
          </a:p>
        </p:txBody>
      </p:sp>
      <p:sp>
        <p:nvSpPr>
          <p:cNvPr id="3" name="Tekst — symbol zastępczy 2"/>
          <p:cNvSpPr>
            <a:spLocks noGrp="1"/>
          </p:cNvSpPr>
          <p:nvPr>
            <p:ph type="body" idx="1" hasCustomPrompt="1"/>
          </p:nvPr>
        </p:nvSpPr>
        <p:spPr>
          <a:xfrm>
            <a:off x="1295401" y="4529667"/>
            <a:ext cx="9609668" cy="1346200"/>
          </a:xfrm>
        </p:spPr>
        <p:txBody>
          <a:bodyPr rtlCol="0" anchor="t">
            <a:normAutofit/>
          </a:bodyPr>
          <a:lstStyle>
            <a:lvl1pPr marL="0" indent="0" algn="l" rtl="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wzorców tekstu</a:t>
            </a:r>
          </a:p>
        </p:txBody>
      </p:sp>
      <p:sp>
        <p:nvSpPr>
          <p:cNvPr id="4" name="Data — symbol zastępczy 3"/>
          <p:cNvSpPr>
            <a:spLocks noGrp="1"/>
          </p:cNvSpPr>
          <p:nvPr>
            <p:ph type="dt" sz="half" idx="10"/>
          </p:nvPr>
        </p:nvSpPr>
        <p:spPr/>
        <p:txBody>
          <a:bodyPr rtlCol="0"/>
          <a:lstStyle/>
          <a:p>
            <a:pPr rtl="0"/>
            <a:fld id="{F8F7318F-1F47-4252-9C45-A1710795289C}"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sp>
        <p:nvSpPr>
          <p:cNvPr id="12" name="Pole tekstowe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pl-PL" sz="8000" noProof="1">
                <a:solidFill>
                  <a:schemeClr val="tx1"/>
                </a:solidFill>
                <a:effectLst/>
              </a:rPr>
              <a:t>“</a:t>
            </a:r>
          </a:p>
        </p:txBody>
      </p:sp>
      <p:sp>
        <p:nvSpPr>
          <p:cNvPr id="13" name="Pole tekstowe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pl-PL" sz="8000" noProof="1">
                <a:solidFill>
                  <a:schemeClr val="tx1"/>
                </a:solidFill>
                <a:effectLst/>
              </a:rPr>
              <a:t>”</a:t>
            </a:r>
          </a:p>
        </p:txBody>
      </p:sp>
      <p:cxnSp>
        <p:nvCxnSpPr>
          <p:cNvPr id="26" name="Łącznik prosty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ytuł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pl-PL" noProof="1"/>
              <a:t>Kliknij, aby edytować styl</a:t>
            </a:r>
          </a:p>
        </p:txBody>
      </p:sp>
      <p:sp>
        <p:nvSpPr>
          <p:cNvPr id="11" name="Tekst — symbol zastępczy 2"/>
          <p:cNvSpPr>
            <a:spLocks noGrp="1"/>
          </p:cNvSpPr>
          <p:nvPr>
            <p:ph type="body" idx="13" hasCustomPrompt="1"/>
          </p:nvPr>
        </p:nvSpPr>
        <p:spPr>
          <a:xfrm>
            <a:off x="1295401" y="3630168"/>
            <a:ext cx="9609668" cy="841248"/>
          </a:xfrm>
        </p:spPr>
        <p:txBody>
          <a:bodyPr rtlCol="0" anchor="b">
            <a:normAutofit/>
          </a:bodyPr>
          <a:lstStyle>
            <a:lvl1pPr marL="0" indent="0" algn="l" rtl="0">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wzorców tekstu</a:t>
            </a:r>
          </a:p>
        </p:txBody>
      </p:sp>
      <p:sp>
        <p:nvSpPr>
          <p:cNvPr id="3" name="Tekst — symbol zastępczy 2"/>
          <p:cNvSpPr>
            <a:spLocks noGrp="1"/>
          </p:cNvSpPr>
          <p:nvPr>
            <p:ph type="body" idx="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wzorca tekstu</a:t>
            </a:r>
          </a:p>
        </p:txBody>
      </p:sp>
      <p:sp>
        <p:nvSpPr>
          <p:cNvPr id="4" name="Data — symbol zastępczy 3"/>
          <p:cNvSpPr>
            <a:spLocks noGrp="1"/>
          </p:cNvSpPr>
          <p:nvPr>
            <p:ph type="dt" sz="half" idx="10"/>
          </p:nvPr>
        </p:nvSpPr>
        <p:spPr/>
        <p:txBody>
          <a:bodyPr rtlCol="0"/>
          <a:lstStyle/>
          <a:p>
            <a:pPr rtl="0"/>
            <a:fld id="{5DC9AD09-EFB6-4FF9-ABEA-49D8C4E91AE3}"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5" name="Łącznik prosty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ctr">
              <a:defRPr/>
            </a:lvl1pPr>
          </a:lstStyle>
          <a:p>
            <a:pPr rtl="0"/>
            <a:r>
              <a:rPr lang="pl-PL" noProof="1"/>
              <a:t>Kliknij, aby edytować styl</a:t>
            </a:r>
          </a:p>
        </p:txBody>
      </p:sp>
      <p:sp>
        <p:nvSpPr>
          <p:cNvPr id="3" name="Tekst pionowy — symbol zastępczy 2"/>
          <p:cNvSpPr>
            <a:spLocks noGrp="1"/>
          </p:cNvSpPr>
          <p:nvPr>
            <p:ph type="body" orient="vert" idx="1"/>
          </p:nvPr>
        </p:nvSpPr>
        <p:spPr/>
        <p:txBody>
          <a:bodyPr vert="eaVert" rtlCol="0" anchor="t"/>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Data — symbol zastępczy 3"/>
          <p:cNvSpPr>
            <a:spLocks noGrp="1"/>
          </p:cNvSpPr>
          <p:nvPr>
            <p:ph type="dt" sz="half" idx="10"/>
          </p:nvPr>
        </p:nvSpPr>
        <p:spPr/>
        <p:txBody>
          <a:bodyPr rtlCol="0"/>
          <a:lstStyle/>
          <a:p>
            <a:pPr rtl="0"/>
            <a:fld id="{E4702EDC-514E-417F-9734-9C3229089EEE}"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4" name="Łącznik prosty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999356" y="982131"/>
            <a:ext cx="1890895" cy="4893735"/>
          </a:xfrm>
        </p:spPr>
        <p:txBody>
          <a:bodyPr vert="eaVert" rtlCol="0"/>
          <a:lstStyle/>
          <a:p>
            <a:pPr rtl="0"/>
            <a:r>
              <a:rPr lang="pl-PL" noProof="1"/>
              <a:t>Kliknij, aby edytować styl</a:t>
            </a:r>
          </a:p>
        </p:txBody>
      </p:sp>
      <p:sp>
        <p:nvSpPr>
          <p:cNvPr id="3" name="Tekst pionowy — symbol zastępczy 2"/>
          <p:cNvSpPr>
            <a:spLocks noGrp="1"/>
          </p:cNvSpPr>
          <p:nvPr>
            <p:ph type="body" orient="vert" idx="1"/>
          </p:nvPr>
        </p:nvSpPr>
        <p:spPr>
          <a:xfrm>
            <a:off x="1295398" y="982132"/>
            <a:ext cx="7433025" cy="4893734"/>
          </a:xfrm>
        </p:spPr>
        <p:txBody>
          <a:bodyPr vert="eaVert" rtlCol="0" anchor="t"/>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Data — symbol zastępczy 3"/>
          <p:cNvSpPr>
            <a:spLocks noGrp="1"/>
          </p:cNvSpPr>
          <p:nvPr>
            <p:ph type="dt" sz="half" idx="10"/>
          </p:nvPr>
        </p:nvSpPr>
        <p:spPr/>
        <p:txBody>
          <a:bodyPr rtlCol="0"/>
          <a:lstStyle/>
          <a:p>
            <a:pPr rtl="0"/>
            <a:fld id="{E2CB1713-DCDC-45E5-9EA6-42B6017278F6}"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4" name="Łącznik prosty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Łącznik prosty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p:txBody>
          <a:bodyPr rtlCol="0"/>
          <a:lstStyle/>
          <a:p>
            <a:pPr rtl="0"/>
            <a:r>
              <a:rPr lang="pl-PL" noProof="1"/>
              <a:t>Kliknij, aby edytować styl</a:t>
            </a:r>
          </a:p>
        </p:txBody>
      </p:sp>
      <p:sp>
        <p:nvSpPr>
          <p:cNvPr id="3" name="Zawartość — symbol zastępczy 2"/>
          <p:cNvSpPr>
            <a:spLocks noGrp="1"/>
          </p:cNvSpPr>
          <p:nvPr>
            <p:ph idx="1"/>
          </p:nvPr>
        </p:nvSpPr>
        <p:spPr/>
        <p:txBody>
          <a:bodyPr rtlCol="0"/>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Data — symbol zastępczy 3"/>
          <p:cNvSpPr>
            <a:spLocks noGrp="1"/>
          </p:cNvSpPr>
          <p:nvPr>
            <p:ph type="dt" sz="half" idx="10"/>
          </p:nvPr>
        </p:nvSpPr>
        <p:spPr/>
        <p:txBody>
          <a:bodyPr rtlCol="0"/>
          <a:lstStyle/>
          <a:p>
            <a:pPr rtl="0"/>
            <a:fld id="{1D5C68C9-D89A-4AB9-8EEF-95FA6A99DD29}"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5D84065D-F351-4B03-BD91-D8A6B8D4B362}" type="slidenum">
              <a:rPr lang="pl-PL" noProof="1" dirty="0" smtClean="0"/>
              <a:t>‹#›</a:t>
            </a:fld>
            <a:endParaRPr lang="pl-PL" noProof="1"/>
          </a:p>
        </p:txBody>
      </p:sp>
    </p:spTree>
    <p:extLst>
      <p:ext uri="{BB962C8B-B14F-4D97-AF65-F5344CB8AC3E}">
        <p14:creationId xmlns:p14="http://schemas.microsoft.com/office/powerpoint/2010/main" val="4885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pl-PL" noProof="1"/>
              <a:t>Kliknij, aby edytować styl</a:t>
            </a:r>
          </a:p>
        </p:txBody>
      </p:sp>
      <p:sp>
        <p:nvSpPr>
          <p:cNvPr id="3" name="Tekst — symbol zastępczy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1"/>
              <a:t>Kliknij, aby edytować style wzorca tekstu</a:t>
            </a:r>
          </a:p>
        </p:txBody>
      </p:sp>
      <p:sp>
        <p:nvSpPr>
          <p:cNvPr id="4" name="Data — symbol zastępczy 3"/>
          <p:cNvSpPr>
            <a:spLocks noGrp="1"/>
          </p:cNvSpPr>
          <p:nvPr>
            <p:ph type="dt" sz="half" idx="10"/>
          </p:nvPr>
        </p:nvSpPr>
        <p:spPr/>
        <p:txBody>
          <a:bodyPr rtlCol="0"/>
          <a:lstStyle/>
          <a:p>
            <a:pPr rtl="0"/>
            <a:fld id="{17DACCCE-942A-40E9-8BD1-22C77B423FDC}" type="datetime1">
              <a:rPr lang="pl-PL" noProof="1" dirty="0" smtClean="0"/>
              <a:t>03.06.2022</a:t>
            </a:fld>
            <a:endParaRPr lang="pl-PL" noProof="1"/>
          </a:p>
        </p:txBody>
      </p:sp>
      <p:sp>
        <p:nvSpPr>
          <p:cNvPr id="5" name="Stopka — symbol zastępczy 4"/>
          <p:cNvSpPr>
            <a:spLocks noGrp="1"/>
          </p:cNvSpPr>
          <p:nvPr>
            <p:ph type="ftr" sz="quarter" idx="11"/>
          </p:nvPr>
        </p:nvSpPr>
        <p:spPr/>
        <p:txBody>
          <a:bodyPr rtlCol="0"/>
          <a:lstStyle/>
          <a:p>
            <a:pPr rtl="0"/>
            <a:endParaRPr lang="pl-PL" noProof="1"/>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6" name="Łącznik prosty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Łącznik prosty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p:txBody>
          <a:bodyPr rtlCol="0"/>
          <a:lstStyle/>
          <a:p>
            <a:pPr rtl="0"/>
            <a:r>
              <a:rPr lang="pl-PL" noProof="1"/>
              <a:t>Kliknij, aby edytować styl</a:t>
            </a:r>
          </a:p>
        </p:txBody>
      </p:sp>
      <p:sp>
        <p:nvSpPr>
          <p:cNvPr id="3" name="Zawartość — symbol zastępczy 2"/>
          <p:cNvSpPr>
            <a:spLocks noGrp="1"/>
          </p:cNvSpPr>
          <p:nvPr>
            <p:ph sz="half" idx="1"/>
          </p:nvPr>
        </p:nvSpPr>
        <p:spPr>
          <a:xfrm>
            <a:off x="1298448" y="2560320"/>
            <a:ext cx="4718304" cy="3310128"/>
          </a:xfrm>
        </p:spPr>
        <p:txBody>
          <a:bodyPr rtlCol="0">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Zawartość — symbol zastępczy 3"/>
          <p:cNvSpPr>
            <a:spLocks noGrp="1"/>
          </p:cNvSpPr>
          <p:nvPr>
            <p:ph sz="half" idx="2"/>
          </p:nvPr>
        </p:nvSpPr>
        <p:spPr>
          <a:xfrm>
            <a:off x="6181344" y="2560320"/>
            <a:ext cx="4718304" cy="3310128"/>
          </a:xfrm>
        </p:spPr>
        <p:txBody>
          <a:bodyPr rtlCol="0">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5" name="Data — symbol zastępczy 4"/>
          <p:cNvSpPr>
            <a:spLocks noGrp="1"/>
          </p:cNvSpPr>
          <p:nvPr>
            <p:ph type="dt" sz="half" idx="10"/>
          </p:nvPr>
        </p:nvSpPr>
        <p:spPr/>
        <p:txBody>
          <a:bodyPr rtlCol="0"/>
          <a:lstStyle/>
          <a:p>
            <a:pPr rtl="0"/>
            <a:fld id="{33561F16-E69B-448F-86C3-500EC832C86B}" type="datetime1">
              <a:rPr lang="pl-PL" noProof="1" dirty="0" smtClean="0"/>
              <a:t>03.06.2022</a:t>
            </a:fld>
            <a:endParaRPr lang="pl-PL" noProof="1"/>
          </a:p>
        </p:txBody>
      </p:sp>
      <p:sp>
        <p:nvSpPr>
          <p:cNvPr id="6" name="Stopka — symbol zastępczy 5"/>
          <p:cNvSpPr>
            <a:spLocks noGrp="1"/>
          </p:cNvSpPr>
          <p:nvPr>
            <p:ph type="ftr" sz="quarter" idx="11"/>
          </p:nvPr>
        </p:nvSpPr>
        <p:spPr/>
        <p:txBody>
          <a:bodyPr rtlCol="0"/>
          <a:lstStyle/>
          <a:p>
            <a:pPr rtl="0"/>
            <a:endParaRPr lang="pl-PL" noProof="1"/>
          </a:p>
        </p:txBody>
      </p:sp>
      <p:sp>
        <p:nvSpPr>
          <p:cNvPr id="7" name="Numer slajdu — symbol zastępczy 6"/>
          <p:cNvSpPr>
            <a:spLocks noGrp="1"/>
          </p:cNvSpPr>
          <p:nvPr>
            <p:ph type="sldNum" sz="quarter" idx="12"/>
          </p:nvPr>
        </p:nvSpPr>
        <p:spPr/>
        <p:txBody>
          <a:bodyPr rtlCol="0"/>
          <a:lstStyle/>
          <a:p>
            <a:pPr rtl="0"/>
            <a:fld id="{5D84065D-F351-4B03-BD91-D8A6B8D4B362}" type="slidenum">
              <a:rPr lang="pl-PL" noProof="1" dirty="0" smtClean="0"/>
              <a:t>‹#›</a:t>
            </a:fld>
            <a:endParaRPr lang="pl-PL" noProof="1"/>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lvl1pPr>
          </a:lstStyle>
          <a:p>
            <a:pPr rtl="0"/>
            <a:r>
              <a:rPr lang="pl-PL" noProof="1"/>
              <a:t>Kliknij, aby edytować styl</a:t>
            </a:r>
          </a:p>
        </p:txBody>
      </p:sp>
      <p:sp>
        <p:nvSpPr>
          <p:cNvPr id="3" name="Tekst — symbol zastępczy 2"/>
          <p:cNvSpPr>
            <a:spLocks noGrp="1"/>
          </p:cNvSpPr>
          <p:nvPr>
            <p:ph type="body" idx="1"/>
          </p:nvPr>
        </p:nvSpPr>
        <p:spPr>
          <a:xfrm>
            <a:off x="1295400"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1"/>
              <a:t>Kliknij, aby edytować style wzorca tekstu</a:t>
            </a:r>
          </a:p>
        </p:txBody>
      </p:sp>
      <p:sp>
        <p:nvSpPr>
          <p:cNvPr id="4" name="Zawartość — symbol zastępczy 3"/>
          <p:cNvSpPr>
            <a:spLocks noGrp="1"/>
          </p:cNvSpPr>
          <p:nvPr>
            <p:ph sz="half" idx="2"/>
          </p:nvPr>
        </p:nvSpPr>
        <p:spPr>
          <a:xfrm>
            <a:off x="1295400" y="3243262"/>
            <a:ext cx="4718304" cy="2632605"/>
          </a:xfrm>
        </p:spPr>
        <p:txBody>
          <a:bodyPr rtlCol="0" anchor="t">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5" name="Tekst — symbol zastępczy 4"/>
          <p:cNvSpPr>
            <a:spLocks noGrp="1"/>
          </p:cNvSpPr>
          <p:nvPr>
            <p:ph type="body" sz="quarter" idx="3"/>
          </p:nvPr>
        </p:nvSpPr>
        <p:spPr>
          <a:xfrm>
            <a:off x="6180671" y="2658533"/>
            <a:ext cx="4718304" cy="576262"/>
          </a:xfrm>
        </p:spPr>
        <p:txBody>
          <a:bodyPr rtlCol="0"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1"/>
              <a:t>Kliknij, aby edytować style wzorca tekstu</a:t>
            </a:r>
          </a:p>
        </p:txBody>
      </p:sp>
      <p:sp>
        <p:nvSpPr>
          <p:cNvPr id="6" name="Zawartość — symbol zastępczy 5"/>
          <p:cNvSpPr>
            <a:spLocks noGrp="1"/>
          </p:cNvSpPr>
          <p:nvPr>
            <p:ph sz="quarter" idx="4"/>
          </p:nvPr>
        </p:nvSpPr>
        <p:spPr>
          <a:xfrm>
            <a:off x="6180671" y="3243262"/>
            <a:ext cx="4718304" cy="2632605"/>
          </a:xfrm>
        </p:spPr>
        <p:txBody>
          <a:bodyPr rtlCol="0" anchor="t">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7" name="Data — symbol zastępczy 6"/>
          <p:cNvSpPr>
            <a:spLocks noGrp="1"/>
          </p:cNvSpPr>
          <p:nvPr>
            <p:ph type="dt" sz="half" idx="10"/>
          </p:nvPr>
        </p:nvSpPr>
        <p:spPr/>
        <p:txBody>
          <a:bodyPr rtlCol="0"/>
          <a:lstStyle/>
          <a:p>
            <a:pPr rtl="0"/>
            <a:fld id="{3A88BCFE-71E0-4C15-A3F8-EEFF8A683D5C}" type="datetime1">
              <a:rPr lang="pl-PL" noProof="1" dirty="0" smtClean="0"/>
              <a:t>03.06.2022</a:t>
            </a:fld>
            <a:endParaRPr lang="pl-PL" noProof="1"/>
          </a:p>
        </p:txBody>
      </p:sp>
      <p:sp>
        <p:nvSpPr>
          <p:cNvPr id="8" name="Stopka — symbol zastępczy 7"/>
          <p:cNvSpPr>
            <a:spLocks noGrp="1"/>
          </p:cNvSpPr>
          <p:nvPr>
            <p:ph type="ftr" sz="quarter" idx="11"/>
          </p:nvPr>
        </p:nvSpPr>
        <p:spPr/>
        <p:txBody>
          <a:bodyPr rtlCol="0"/>
          <a:lstStyle/>
          <a:p>
            <a:pPr rtl="0"/>
            <a:endParaRPr lang="pl-PL" noProof="1"/>
          </a:p>
        </p:txBody>
      </p:sp>
      <p:sp>
        <p:nvSpPr>
          <p:cNvPr id="9" name="Numer slajdu — symbol zastępczy 8"/>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8" name="Łącznik prosty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1"/>
              <a:t>Kliknij, aby edytować styl</a:t>
            </a:r>
          </a:p>
        </p:txBody>
      </p:sp>
      <p:sp>
        <p:nvSpPr>
          <p:cNvPr id="3" name="Data — symbol zastępczy 2"/>
          <p:cNvSpPr>
            <a:spLocks noGrp="1"/>
          </p:cNvSpPr>
          <p:nvPr>
            <p:ph type="dt" sz="half" idx="10"/>
          </p:nvPr>
        </p:nvSpPr>
        <p:spPr/>
        <p:txBody>
          <a:bodyPr rtlCol="0"/>
          <a:lstStyle/>
          <a:p>
            <a:pPr rtl="0"/>
            <a:fld id="{46E985A8-06ED-4EBA-A72F-334EDBCA5C03}" type="datetime1">
              <a:rPr lang="pl-PL" noProof="1" dirty="0" smtClean="0"/>
              <a:t>03.06.2022</a:t>
            </a:fld>
            <a:endParaRPr lang="pl-PL" noProof="1"/>
          </a:p>
        </p:txBody>
      </p:sp>
      <p:sp>
        <p:nvSpPr>
          <p:cNvPr id="4" name="Stopka — symbol zastępczy 3"/>
          <p:cNvSpPr>
            <a:spLocks noGrp="1"/>
          </p:cNvSpPr>
          <p:nvPr>
            <p:ph type="ftr" sz="quarter" idx="11"/>
          </p:nvPr>
        </p:nvSpPr>
        <p:spPr/>
        <p:txBody>
          <a:bodyPr rtlCol="0"/>
          <a:lstStyle/>
          <a:p>
            <a:pPr rtl="0"/>
            <a:endParaRPr lang="pl-PL" noProof="1"/>
          </a:p>
        </p:txBody>
      </p:sp>
      <p:sp>
        <p:nvSpPr>
          <p:cNvPr id="5" name="Numer slajdu — symbol zastępczy 4"/>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4" name="Łącznik prosty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9027EDFE-9384-4EA6-B8B7-335FF03DC04B}" type="datetime1">
              <a:rPr lang="pl-PL" noProof="1" dirty="0" smtClean="0"/>
              <a:t>03.06.2022</a:t>
            </a:fld>
            <a:endParaRPr lang="pl-PL" noProof="1"/>
          </a:p>
        </p:txBody>
      </p:sp>
      <p:sp>
        <p:nvSpPr>
          <p:cNvPr id="3" name="Stopka — symbol zastępczy 2"/>
          <p:cNvSpPr>
            <a:spLocks noGrp="1"/>
          </p:cNvSpPr>
          <p:nvPr>
            <p:ph type="ftr" sz="quarter" idx="11"/>
          </p:nvPr>
        </p:nvSpPr>
        <p:spPr/>
        <p:txBody>
          <a:bodyPr rtlCol="0"/>
          <a:lstStyle/>
          <a:p>
            <a:pPr rtl="0"/>
            <a:endParaRPr lang="pl-PL" noProof="1"/>
          </a:p>
        </p:txBody>
      </p:sp>
      <p:sp>
        <p:nvSpPr>
          <p:cNvPr id="4" name="Numer slajdu — symbol zastępczy 3"/>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pl-PL" noProof="1"/>
              <a:t>Kliknij, aby edytować styl</a:t>
            </a:r>
          </a:p>
        </p:txBody>
      </p:sp>
      <p:sp>
        <p:nvSpPr>
          <p:cNvPr id="3" name="Zawartość — symbol zastępczy 2"/>
          <p:cNvSpPr>
            <a:spLocks noGrp="1"/>
          </p:cNvSpPr>
          <p:nvPr>
            <p:ph idx="1"/>
          </p:nvPr>
        </p:nvSpPr>
        <p:spPr>
          <a:xfrm>
            <a:off x="5418668" y="982131"/>
            <a:ext cx="5469466" cy="4893735"/>
          </a:xfrm>
        </p:spPr>
        <p:txBody>
          <a:bodyPr rtlCol="0" anchor="ctr">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Tekst — symbol zastępczy 3"/>
          <p:cNvSpPr>
            <a:spLocks noGrp="1"/>
          </p:cNvSpPr>
          <p:nvPr>
            <p:ph type="body" sz="half" idx="2"/>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1"/>
              <a:t>Kliknij, aby edytować style wzorca tekstu</a:t>
            </a:r>
          </a:p>
        </p:txBody>
      </p:sp>
      <p:sp>
        <p:nvSpPr>
          <p:cNvPr id="5" name="Data — symbol zastępczy 4"/>
          <p:cNvSpPr>
            <a:spLocks noGrp="1"/>
          </p:cNvSpPr>
          <p:nvPr>
            <p:ph type="dt" sz="half" idx="10"/>
          </p:nvPr>
        </p:nvSpPr>
        <p:spPr/>
        <p:txBody>
          <a:bodyPr rtlCol="0"/>
          <a:lstStyle/>
          <a:p>
            <a:pPr rtl="0"/>
            <a:fld id="{2A9313E4-BAE1-407C-B96B-E6CA18DA2778}" type="datetime1">
              <a:rPr lang="pl-PL" noProof="1" dirty="0" smtClean="0"/>
              <a:t>03.06.2022</a:t>
            </a:fld>
            <a:endParaRPr lang="pl-PL" noProof="1"/>
          </a:p>
        </p:txBody>
      </p:sp>
      <p:sp>
        <p:nvSpPr>
          <p:cNvPr id="6" name="Stopka — symbol zastępczy 5"/>
          <p:cNvSpPr>
            <a:spLocks noGrp="1"/>
          </p:cNvSpPr>
          <p:nvPr>
            <p:ph type="ftr" sz="quarter" idx="11"/>
          </p:nvPr>
        </p:nvSpPr>
        <p:spPr/>
        <p:txBody>
          <a:bodyPr rtlCol="0"/>
          <a:lstStyle/>
          <a:p>
            <a:pPr rtl="0"/>
            <a:endParaRPr lang="pl-PL" noProof="1"/>
          </a:p>
        </p:txBody>
      </p:sp>
      <p:sp>
        <p:nvSpPr>
          <p:cNvPr id="7" name="Numer slajdu — symbol zastępczy 6"/>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cxnSp>
        <p:nvCxnSpPr>
          <p:cNvPr id="16" name="Łącznik prosty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pl-PL" noProof="1"/>
              <a:t>Kliknij, aby edytować styl</a:t>
            </a:r>
          </a:p>
        </p:txBody>
      </p:sp>
      <p:sp>
        <p:nvSpPr>
          <p:cNvPr id="17" name="Obraz — symbol zastępczy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1"/>
              <a:t>Kliknij ikonę, aby dodać obraz</a:t>
            </a:r>
          </a:p>
        </p:txBody>
      </p:sp>
      <p:sp>
        <p:nvSpPr>
          <p:cNvPr id="4" name="Tekst — symbol zastępczy 3"/>
          <p:cNvSpPr>
            <a:spLocks noGrp="1"/>
          </p:cNvSpPr>
          <p:nvPr>
            <p:ph type="body" sz="half" idx="2"/>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1"/>
              <a:t>Kliknij, aby edytować style wzorca tekstu</a:t>
            </a:r>
          </a:p>
        </p:txBody>
      </p:sp>
      <p:sp>
        <p:nvSpPr>
          <p:cNvPr id="5" name="Data — symbol zastępczy 4"/>
          <p:cNvSpPr>
            <a:spLocks noGrp="1"/>
          </p:cNvSpPr>
          <p:nvPr>
            <p:ph type="dt" sz="half" idx="10"/>
          </p:nvPr>
        </p:nvSpPr>
        <p:spPr/>
        <p:txBody>
          <a:bodyPr rtlCol="0"/>
          <a:lstStyle/>
          <a:p>
            <a:pPr rtl="0"/>
            <a:fld id="{3640272A-694B-4CF8-B79D-52C2F436868C}" type="datetime1">
              <a:rPr lang="pl-PL" noProof="1" dirty="0" smtClean="0"/>
              <a:t>03.06.2022</a:t>
            </a:fld>
            <a:endParaRPr lang="pl-PL" noProof="1"/>
          </a:p>
        </p:txBody>
      </p:sp>
      <p:sp>
        <p:nvSpPr>
          <p:cNvPr id="6" name="Stopka — symbol zastępczy 5"/>
          <p:cNvSpPr>
            <a:spLocks noGrp="1"/>
          </p:cNvSpPr>
          <p:nvPr>
            <p:ph type="ftr" sz="quarter" idx="11"/>
          </p:nvPr>
        </p:nvSpPr>
        <p:spPr/>
        <p:txBody>
          <a:bodyPr rtlCol="0"/>
          <a:lstStyle/>
          <a:p>
            <a:pPr rtl="0"/>
            <a:endParaRPr lang="pl-PL" noProof="1"/>
          </a:p>
        </p:txBody>
      </p:sp>
      <p:sp>
        <p:nvSpPr>
          <p:cNvPr id="7" name="Numer slajdu — symbol zastępczy 6"/>
          <p:cNvSpPr>
            <a:spLocks noGrp="1"/>
          </p:cNvSpPr>
          <p:nvPr>
            <p:ph type="sldNum" sz="quarter" idx="12"/>
          </p:nvPr>
        </p:nvSpPr>
        <p:spPr/>
        <p:txBody>
          <a:bodyPr rtlCol="0"/>
          <a:lstStyle/>
          <a:p>
            <a:pPr rtl="0"/>
            <a:fld id="{D57F1E4F-1CFF-5643-939E-217C01CDF565}" type="slidenum">
              <a:rPr lang="pl-PL" noProof="1" dirty="0" smtClean="0"/>
              <a:pPr/>
              <a:t>‹#›</a:t>
            </a:fld>
            <a:endParaRPr lang="pl-PL" noProof="1"/>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Obraz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 symbol zastępczy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pl-PL" noProof="1"/>
              <a:t>Kliknij, aby edytować styl wzorca tytułu</a:t>
            </a:r>
          </a:p>
        </p:txBody>
      </p:sp>
      <p:sp>
        <p:nvSpPr>
          <p:cNvPr id="3" name="Tekst — symbol zastępczy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pl-PL" noProof="1"/>
              <a:t>Kliknij, aby edytować style wzorca tekstu</a:t>
            </a:r>
          </a:p>
          <a:p>
            <a:pPr lvl="1" rtl="0"/>
            <a:r>
              <a:rPr lang="pl-PL" noProof="1"/>
              <a:t>Drugi poziom</a:t>
            </a:r>
          </a:p>
          <a:p>
            <a:pPr lvl="2" rtl="0"/>
            <a:r>
              <a:rPr lang="pl-PL" noProof="1"/>
              <a:t>Trzeci poziom</a:t>
            </a:r>
          </a:p>
          <a:p>
            <a:pPr lvl="3" rtl="0"/>
            <a:r>
              <a:rPr lang="pl-PL" noProof="1"/>
              <a:t>Czwarty poziom</a:t>
            </a:r>
          </a:p>
          <a:p>
            <a:pPr lvl="4" rtl="0"/>
            <a:r>
              <a:rPr lang="pl-PL" noProof="1"/>
              <a:t>Piąty poziom</a:t>
            </a:r>
          </a:p>
        </p:txBody>
      </p:sp>
      <p:sp>
        <p:nvSpPr>
          <p:cNvPr id="4" name="Data — symbol zastępczy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7C3D0909-D18A-4567-83B9-361B988F9C25}" type="datetime1">
              <a:rPr lang="pl-PL" noProof="1" dirty="0" smtClean="0"/>
              <a:t>03.06.2022</a:t>
            </a:fld>
            <a:endParaRPr lang="pl-PL" noProof="1"/>
          </a:p>
        </p:txBody>
      </p:sp>
      <p:sp>
        <p:nvSpPr>
          <p:cNvPr id="5" name="Stopka — symbol zastępczy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pl-PL" noProof="1"/>
          </a:p>
        </p:txBody>
      </p:sp>
      <p:sp>
        <p:nvSpPr>
          <p:cNvPr id="6" name="Numer slajdu — symbol zastępczy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pl-PL" noProof="1" dirty="0" smtClean="0"/>
              <a:pPr/>
              <a:t>‹#›</a:t>
            </a:fld>
            <a:endParaRPr lang="pl-PL" noProof="1"/>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Obraz 4" descr="Skalista plaża&#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upa 9">
            <a:extLst>
              <a:ext uri="{FF2B5EF4-FFF2-40B4-BE49-F238E27FC236}">
                <a16:creationId xmlns:a16="http://schemas.microsoft.com/office/drawing/2014/main" id="{EF41A68A-8CD1-4105-B4EC-A56286CB0F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2616" y="1411015"/>
            <a:ext cx="7808159" cy="4103960"/>
            <a:chOff x="2202616" y="1411015"/>
            <a:chExt cx="7808159" cy="4103960"/>
          </a:xfrm>
        </p:grpSpPr>
        <p:sp>
          <p:nvSpPr>
            <p:cNvPr id="11" name="Dowolny kształt 16">
              <a:extLst>
                <a:ext uri="{FF2B5EF4-FFF2-40B4-BE49-F238E27FC236}">
                  <a16:creationId xmlns:a16="http://schemas.microsoft.com/office/drawing/2014/main" id="{7B955F46-02E4-4A82-96F5-CBAFDD4A7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02616" y="1411015"/>
              <a:ext cx="7808159" cy="4103960"/>
            </a:xfrm>
            <a:custGeom>
              <a:avLst/>
              <a:gdLst>
                <a:gd name="connsiteX0" fmla="*/ 7589084 w 7808159"/>
                <a:gd name="connsiteY0" fmla="*/ 3803605 h 4103960"/>
                <a:gd name="connsiteX1" fmla="*/ 7512884 w 7808159"/>
                <a:gd name="connsiteY1" fmla="*/ 3879805 h 4103960"/>
                <a:gd name="connsiteX2" fmla="*/ 7589084 w 7808159"/>
                <a:gd name="connsiteY2" fmla="*/ 3956005 h 4103960"/>
                <a:gd name="connsiteX3" fmla="*/ 7665284 w 7808159"/>
                <a:gd name="connsiteY3" fmla="*/ 3879805 h 4103960"/>
                <a:gd name="connsiteX4" fmla="*/ 7589084 w 7808159"/>
                <a:gd name="connsiteY4" fmla="*/ 3803605 h 4103960"/>
                <a:gd name="connsiteX5" fmla="*/ 197684 w 7808159"/>
                <a:gd name="connsiteY5" fmla="*/ 3803605 h 4103960"/>
                <a:gd name="connsiteX6" fmla="*/ 121484 w 7808159"/>
                <a:gd name="connsiteY6" fmla="*/ 3879805 h 4103960"/>
                <a:gd name="connsiteX7" fmla="*/ 197684 w 7808159"/>
                <a:gd name="connsiteY7" fmla="*/ 3956005 h 4103960"/>
                <a:gd name="connsiteX8" fmla="*/ 273884 w 7808159"/>
                <a:gd name="connsiteY8" fmla="*/ 3879805 h 4103960"/>
                <a:gd name="connsiteX9" fmla="*/ 197684 w 7808159"/>
                <a:gd name="connsiteY9" fmla="*/ 3803605 h 4103960"/>
                <a:gd name="connsiteX10" fmla="*/ 7604324 w 7808159"/>
                <a:gd name="connsiteY10" fmla="*/ 130765 h 4103960"/>
                <a:gd name="connsiteX11" fmla="*/ 7528124 w 7808159"/>
                <a:gd name="connsiteY11" fmla="*/ 206965 h 4103960"/>
                <a:gd name="connsiteX12" fmla="*/ 7604324 w 7808159"/>
                <a:gd name="connsiteY12" fmla="*/ 283165 h 4103960"/>
                <a:gd name="connsiteX13" fmla="*/ 7680524 w 7808159"/>
                <a:gd name="connsiteY13" fmla="*/ 206965 h 4103960"/>
                <a:gd name="connsiteX14" fmla="*/ 7604324 w 7808159"/>
                <a:gd name="connsiteY14" fmla="*/ 130765 h 4103960"/>
                <a:gd name="connsiteX15" fmla="*/ 197684 w 7808159"/>
                <a:gd name="connsiteY15" fmla="*/ 130765 h 4103960"/>
                <a:gd name="connsiteX16" fmla="*/ 121484 w 7808159"/>
                <a:gd name="connsiteY16" fmla="*/ 206965 h 4103960"/>
                <a:gd name="connsiteX17" fmla="*/ 197684 w 7808159"/>
                <a:gd name="connsiteY17" fmla="*/ 283165 h 4103960"/>
                <a:gd name="connsiteX18" fmla="*/ 273884 w 7808159"/>
                <a:gd name="connsiteY18" fmla="*/ 206965 h 4103960"/>
                <a:gd name="connsiteX19" fmla="*/ 197684 w 7808159"/>
                <a:gd name="connsiteY19" fmla="*/ 130765 h 4103960"/>
                <a:gd name="connsiteX20" fmla="*/ 0 w 7808159"/>
                <a:gd name="connsiteY20" fmla="*/ 0 h 4103960"/>
                <a:gd name="connsiteX21" fmla="*/ 7808159 w 7808159"/>
                <a:gd name="connsiteY21" fmla="*/ 0 h 4103960"/>
                <a:gd name="connsiteX22" fmla="*/ 7808159 w 7808159"/>
                <a:gd name="connsiteY22" fmla="*/ 4103960 h 4103960"/>
                <a:gd name="connsiteX23" fmla="*/ 0 w 7808159"/>
                <a:gd name="connsiteY23" fmla="*/ 4103960 h 41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08159" h="4103960">
                  <a:moveTo>
                    <a:pt x="7589084" y="3803605"/>
                  </a:moveTo>
                  <a:cubicBezTo>
                    <a:pt x="7547000" y="3803605"/>
                    <a:pt x="7512884" y="3837721"/>
                    <a:pt x="7512884" y="3879805"/>
                  </a:cubicBezTo>
                  <a:cubicBezTo>
                    <a:pt x="7512884" y="3921889"/>
                    <a:pt x="7547000" y="3956005"/>
                    <a:pt x="7589084" y="3956005"/>
                  </a:cubicBezTo>
                  <a:cubicBezTo>
                    <a:pt x="7631168" y="3956005"/>
                    <a:pt x="7665284" y="3921889"/>
                    <a:pt x="7665284" y="3879805"/>
                  </a:cubicBezTo>
                  <a:cubicBezTo>
                    <a:pt x="7665284" y="3837721"/>
                    <a:pt x="7631168" y="3803605"/>
                    <a:pt x="7589084" y="3803605"/>
                  </a:cubicBezTo>
                  <a:close/>
                  <a:moveTo>
                    <a:pt x="197684" y="3803605"/>
                  </a:moveTo>
                  <a:cubicBezTo>
                    <a:pt x="155600" y="3803605"/>
                    <a:pt x="121484" y="3837721"/>
                    <a:pt x="121484" y="3879805"/>
                  </a:cubicBezTo>
                  <a:cubicBezTo>
                    <a:pt x="121484" y="3921889"/>
                    <a:pt x="155600" y="3956005"/>
                    <a:pt x="197684" y="3956005"/>
                  </a:cubicBezTo>
                  <a:cubicBezTo>
                    <a:pt x="239768" y="3956005"/>
                    <a:pt x="273884" y="3921889"/>
                    <a:pt x="273884" y="3879805"/>
                  </a:cubicBezTo>
                  <a:cubicBezTo>
                    <a:pt x="273884" y="3837721"/>
                    <a:pt x="239768" y="3803605"/>
                    <a:pt x="197684" y="3803605"/>
                  </a:cubicBezTo>
                  <a:close/>
                  <a:moveTo>
                    <a:pt x="7604324" y="130765"/>
                  </a:moveTo>
                  <a:cubicBezTo>
                    <a:pt x="7562240" y="130765"/>
                    <a:pt x="7528124" y="164881"/>
                    <a:pt x="7528124" y="206965"/>
                  </a:cubicBezTo>
                  <a:cubicBezTo>
                    <a:pt x="7528124" y="249049"/>
                    <a:pt x="7562240" y="283165"/>
                    <a:pt x="7604324" y="283165"/>
                  </a:cubicBezTo>
                  <a:cubicBezTo>
                    <a:pt x="7646408" y="283165"/>
                    <a:pt x="7680524" y="249049"/>
                    <a:pt x="7680524" y="206965"/>
                  </a:cubicBezTo>
                  <a:cubicBezTo>
                    <a:pt x="7680524" y="164881"/>
                    <a:pt x="7646408" y="130765"/>
                    <a:pt x="7604324" y="130765"/>
                  </a:cubicBezTo>
                  <a:close/>
                  <a:moveTo>
                    <a:pt x="197684" y="130765"/>
                  </a:moveTo>
                  <a:cubicBezTo>
                    <a:pt x="155600" y="130765"/>
                    <a:pt x="121484" y="164881"/>
                    <a:pt x="121484" y="206965"/>
                  </a:cubicBezTo>
                  <a:cubicBezTo>
                    <a:pt x="121484" y="249049"/>
                    <a:pt x="155600" y="283165"/>
                    <a:pt x="197684" y="283165"/>
                  </a:cubicBezTo>
                  <a:cubicBezTo>
                    <a:pt x="239768" y="283165"/>
                    <a:pt x="273884" y="249049"/>
                    <a:pt x="273884" y="206965"/>
                  </a:cubicBezTo>
                  <a:cubicBezTo>
                    <a:pt x="273884" y="164881"/>
                    <a:pt x="239768" y="130765"/>
                    <a:pt x="197684" y="130765"/>
                  </a:cubicBezTo>
                  <a:close/>
                  <a:moveTo>
                    <a:pt x="0" y="0"/>
                  </a:moveTo>
                  <a:lnTo>
                    <a:pt x="7808159" y="0"/>
                  </a:lnTo>
                  <a:lnTo>
                    <a:pt x="7808159" y="4103960"/>
                  </a:lnTo>
                  <a:lnTo>
                    <a:pt x="0" y="4103960"/>
                  </a:lnTo>
                  <a:close/>
                </a:path>
              </a:pathLst>
            </a:custGeom>
            <a:blipFill dpi="0" rotWithShape="1">
              <a:blip r:embed="rId5">
                <a:alphaModFix amt="83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p>
          </p:txBody>
        </p:sp>
        <p:grpSp>
          <p:nvGrpSpPr>
            <p:cNvPr id="12" name="Grupa 11">
              <a:extLst>
                <a:ext uri="{FF2B5EF4-FFF2-40B4-BE49-F238E27FC236}">
                  <a16:creationId xmlns:a16="http://schemas.microsoft.com/office/drawing/2014/main" id="{879775EF-026C-4E4A-873B-185915FB4F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278995" y="1501257"/>
              <a:ext cx="7645811" cy="3928374"/>
              <a:chOff x="2278995" y="1501257"/>
              <a:chExt cx="7645811" cy="3928374"/>
            </a:xfrm>
          </p:grpSpPr>
          <p:sp>
            <p:nvSpPr>
              <p:cNvPr id="13" name="Pierścień 19">
                <a:extLst>
                  <a:ext uri="{FF2B5EF4-FFF2-40B4-BE49-F238E27FC236}">
                    <a16:creationId xmlns:a16="http://schemas.microsoft.com/office/drawing/2014/main" id="{400D0967-F02F-4275-8520-75D52A1DF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7918"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solidFill>
                    <a:schemeClr val="tx1"/>
                  </a:solidFill>
                </a:endParaRPr>
              </a:p>
            </p:txBody>
          </p:sp>
          <p:sp>
            <p:nvSpPr>
              <p:cNvPr id="14" name="Pierścień 21">
                <a:extLst>
                  <a:ext uri="{FF2B5EF4-FFF2-40B4-BE49-F238E27FC236}">
                    <a16:creationId xmlns:a16="http://schemas.microsoft.com/office/drawing/2014/main" id="{B4B16BA1-0F90-43DD-9D6C-6F196A15A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73719" y="517472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solidFill>
                    <a:schemeClr val="tx1"/>
                  </a:solidFill>
                </a:endParaRPr>
              </a:p>
            </p:txBody>
          </p:sp>
          <p:sp>
            <p:nvSpPr>
              <p:cNvPr id="15" name="Pierścień 22">
                <a:extLst>
                  <a:ext uri="{FF2B5EF4-FFF2-40B4-BE49-F238E27FC236}">
                    <a16:creationId xmlns:a16="http://schemas.microsoft.com/office/drawing/2014/main" id="{7B652CBC-3D51-4C0E-8DDE-2C4A49B38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1501257"/>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solidFill>
                    <a:schemeClr val="tx1"/>
                  </a:solidFill>
                </a:endParaRPr>
              </a:p>
            </p:txBody>
          </p:sp>
          <p:sp>
            <p:nvSpPr>
              <p:cNvPr id="16" name="Pierścień 23">
                <a:extLst>
                  <a:ext uri="{FF2B5EF4-FFF2-40B4-BE49-F238E27FC236}">
                    <a16:creationId xmlns:a16="http://schemas.microsoft.com/office/drawing/2014/main" id="{3AFF0419-6554-4FDD-93AB-8A8C45FF5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78995" y="5182743"/>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1">
                  <a:solidFill>
                    <a:schemeClr val="tx1"/>
                  </a:solidFill>
                </a:endParaRPr>
              </a:p>
            </p:txBody>
          </p:sp>
        </p:grpSp>
      </p:grpSp>
      <p:sp>
        <p:nvSpPr>
          <p:cNvPr id="2" name="Tytuł 1">
            <a:extLst>
              <a:ext uri="{FF2B5EF4-FFF2-40B4-BE49-F238E27FC236}">
                <a16:creationId xmlns:a16="http://schemas.microsoft.com/office/drawing/2014/main" id="{D4774D57-151E-4936-9AF4-E70073D4EB30}"/>
              </a:ext>
            </a:extLst>
          </p:cNvPr>
          <p:cNvSpPr>
            <a:spLocks noGrp="1"/>
          </p:cNvSpPr>
          <p:nvPr>
            <p:ph type="ctrTitle"/>
          </p:nvPr>
        </p:nvSpPr>
        <p:spPr>
          <a:xfrm>
            <a:off x="2692398" y="1871131"/>
            <a:ext cx="6815669" cy="1515533"/>
          </a:xfrm>
        </p:spPr>
        <p:txBody>
          <a:bodyPr rtlCol="0">
            <a:noAutofit/>
          </a:bodyPr>
          <a:lstStyle/>
          <a:p>
            <a:pPr rtl="0"/>
            <a:r>
              <a:rPr lang="pl-PL" sz="4400" b="1" noProof="1">
                <a:latin typeface="Courier New" panose="02070309020205020404" pitchFamily="49" charset="0"/>
                <a:cs typeface="Courier New" panose="02070309020205020404" pitchFamily="49" charset="0"/>
              </a:rPr>
              <a:t>Z książką w plecaku</a:t>
            </a:r>
          </a:p>
        </p:txBody>
      </p:sp>
      <p:sp>
        <p:nvSpPr>
          <p:cNvPr id="3" name="Podtytuł 2">
            <a:extLst>
              <a:ext uri="{FF2B5EF4-FFF2-40B4-BE49-F238E27FC236}">
                <a16:creationId xmlns:a16="http://schemas.microsoft.com/office/drawing/2014/main" id="{C5370FC1-A32E-43A6-9E96-92974CB54F20}"/>
              </a:ext>
            </a:extLst>
          </p:cNvPr>
          <p:cNvSpPr>
            <a:spLocks noGrp="1"/>
          </p:cNvSpPr>
          <p:nvPr>
            <p:ph type="subTitle" idx="1"/>
          </p:nvPr>
        </p:nvSpPr>
        <p:spPr>
          <a:xfrm>
            <a:off x="2692398" y="3657597"/>
            <a:ext cx="6815669" cy="1320802"/>
          </a:xfrm>
        </p:spPr>
        <p:txBody>
          <a:bodyPr rtlCol="0">
            <a:normAutofit/>
          </a:bodyPr>
          <a:lstStyle/>
          <a:p>
            <a:pPr algn="l" rtl="0"/>
            <a:r>
              <a:rPr lang="pl-PL" noProof="1"/>
              <a:t>Propozycje lektur dla dzieci i młodzieży z naszej szkolnej biblioteki – idealnych na wakacyjne dni</a:t>
            </a:r>
          </a:p>
          <a:p>
            <a:pPr algn="l" rtl="0"/>
            <a:r>
              <a:rPr lang="pl-PL" sz="1400" noProof="1"/>
              <a:t>Hanna Włosek</a:t>
            </a:r>
          </a:p>
        </p:txBody>
      </p:sp>
      <p:cxnSp>
        <p:nvCxnSpPr>
          <p:cNvPr id="18" name="Łącznik prosty 17">
            <a:extLst>
              <a:ext uri="{FF2B5EF4-FFF2-40B4-BE49-F238E27FC236}">
                <a16:creationId xmlns:a16="http://schemas.microsoft.com/office/drawing/2014/main" id="{5F310D7E-8F1E-4C2F-8824-E43E043DD8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Grafika 6" descr="Drzewo palmowe">
            <a:extLst>
              <a:ext uri="{FF2B5EF4-FFF2-40B4-BE49-F238E27FC236}">
                <a16:creationId xmlns:a16="http://schemas.microsoft.com/office/drawing/2014/main" id="{5A75EE0A-53B5-4719-9CB7-5387E99D98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0409" y="1629189"/>
            <a:ext cx="914400" cy="914400"/>
          </a:xfrm>
          <a:prstGeom prst="rect">
            <a:avLst/>
          </a:prstGeom>
        </p:spPr>
      </p:pic>
      <p:pic>
        <p:nvPicPr>
          <p:cNvPr id="17" name="Grafika 16" descr="Piłka plażowa">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48889" y="1993669"/>
            <a:ext cx="548640" cy="548640"/>
          </a:xfrm>
          <a:prstGeom prst="rect">
            <a:avLst/>
          </a:prstGeom>
        </p:spPr>
      </p:pic>
      <p:pic>
        <p:nvPicPr>
          <p:cNvPr id="20" name="Grafika 19" descr="Wiadro i łopata">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94809" y="1874056"/>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algn="l" rtl="0"/>
            <a:r>
              <a:rPr lang="pl-PL" b="1" noProof="1">
                <a:solidFill>
                  <a:srgbClr val="262626"/>
                </a:solidFill>
              </a:rPr>
              <a:t>„List do króla” – Tonke Dragt </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3514477" y="2703443"/>
            <a:ext cx="7760473" cy="3458818"/>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W noc poprzedzającą pasowanie na rycerza 16-letni Tiuri czuwa       z przyjaciółmi w królewskiej kaplicy. Nagle słyszy zza okna rozpaczliwe wołanie. Łamie zasady i wychodzi na zewnątrz. Nieznajomy mężczyzna w habicie powierza mu tajny list i prosi, by Tiuri zawiózł go rycerzowi, który zatrzymał się w pobliskim zajeździe. Kiedy jednak chłopak dociera na miejsce, rycerza tam nie ma.          I wkrótce okazuje się, że to najmniejsza z trudności, z jakimi Tiuri będzie musiał się zmierzyć…</a:t>
            </a:r>
            <a:br>
              <a:rPr lang="pl-PL" sz="1700" dirty="0">
                <a:latin typeface="Verdana" panose="020B0604030504040204" pitchFamily="34" charset="0"/>
                <a:ea typeface="Verdana" panose="020B0604030504040204" pitchFamily="34" charset="0"/>
              </a:rPr>
            </a:br>
            <a:r>
              <a:rPr lang="pl-PL" sz="1700" b="0" i="0" dirty="0">
                <a:solidFill>
                  <a:srgbClr val="000000"/>
                </a:solidFill>
                <a:effectLst/>
                <a:latin typeface="Verdana" panose="020B0604030504040204" pitchFamily="34" charset="0"/>
                <a:ea typeface="Verdana" panose="020B0604030504040204" pitchFamily="34" charset="0"/>
              </a:rPr>
              <a:t>Tak zaczyna się długa, pełna przygód podróż i niebezpieczna misja, która może kosztować go życie. Czy zdoła dostarczyć królowi zza Gór Wielkich wiadomość, od której zależą losy kraju? Jeśli jesteście ciekawi i lubicie powieści historyczno-rycerskie, ta powieść jest właśnie dla Was. </a:t>
            </a:r>
            <a:br>
              <a:rPr lang="pl-PL" sz="1700" dirty="0">
                <a:latin typeface="Verdana" panose="020B0604030504040204" pitchFamily="34" charset="0"/>
                <a:ea typeface="Verdana" panose="020B0604030504040204" pitchFamily="34" charset="0"/>
              </a:rPr>
            </a:br>
            <a:br>
              <a:rPr lang="pl-PL" sz="1400" dirty="0"/>
            </a:br>
            <a:r>
              <a:rPr lang="pl-PL" sz="1400" b="0" i="0" dirty="0">
                <a:solidFill>
                  <a:srgbClr val="000000"/>
                </a:solidFill>
                <a:effectLst/>
                <a:latin typeface="Lora" pitchFamily="2" charset="-18"/>
              </a:rPr>
              <a:t>.</a:t>
            </a:r>
            <a:endParaRPr lang="fr-FR" sz="1700" dirty="0">
              <a:latin typeface="Verdana" panose="020B0604030504040204" pitchFamily="34" charset="0"/>
              <a:ea typeface="Verdana" panose="020B0604030504040204" pitchFamily="34" charset="0"/>
            </a:endParaRPr>
          </a:p>
        </p:txBody>
      </p:sp>
      <p:pic>
        <p:nvPicPr>
          <p:cNvPr id="9218" name="Picture 2">
            <a:extLst>
              <a:ext uri="{FF2B5EF4-FFF2-40B4-BE49-F238E27FC236}">
                <a16:creationId xmlns:a16="http://schemas.microsoft.com/office/drawing/2014/main" id="{FFDCB941-55B8-D49E-9585-2560D953E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2" y="2922103"/>
            <a:ext cx="2079450" cy="295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2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„Jajecznica na deszczówce” – Agata Mańczyk</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5151785" y="4277802"/>
            <a:ext cx="4183653" cy="2461355"/>
          </a:xfrm>
        </p:spPr>
        <p:txBody>
          <a:bodyPr>
            <a:noAutofit/>
          </a:bodyPr>
          <a:lstStyle/>
          <a:p>
            <a:pPr marL="0" indent="0">
              <a:buNone/>
            </a:pPr>
            <a:br>
              <a:rPr lang="pl-PL" sz="1400" dirty="0"/>
            </a:br>
            <a:r>
              <a:rPr lang="pl-PL" sz="1400" b="0" i="0" dirty="0">
                <a:solidFill>
                  <a:srgbClr val="000000"/>
                </a:solidFill>
                <a:effectLst/>
                <a:latin typeface="Lora" pitchFamily="2" charset="-18"/>
              </a:rPr>
              <a:t>.</a:t>
            </a:r>
            <a:endParaRPr lang="fr-FR" sz="1700" dirty="0">
              <a:latin typeface="Verdana" panose="020B0604030504040204" pitchFamily="34" charset="0"/>
              <a:ea typeface="Verdana" panose="020B0604030504040204" pitchFamily="34" charset="0"/>
            </a:endParaRPr>
          </a:p>
        </p:txBody>
      </p:sp>
      <p:pic>
        <p:nvPicPr>
          <p:cNvPr id="10246" name="Picture 6">
            <a:extLst>
              <a:ext uri="{FF2B5EF4-FFF2-40B4-BE49-F238E27FC236}">
                <a16:creationId xmlns:a16="http://schemas.microsoft.com/office/drawing/2014/main" id="{30B2582D-6509-E29E-9F85-F87DAFFA9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034" y="2622108"/>
            <a:ext cx="2385911" cy="3389078"/>
          </a:xfrm>
          <a:prstGeom prst="rect">
            <a:avLst/>
          </a:prstGeom>
          <a:noFill/>
          <a:extLst>
            <a:ext uri="{909E8E84-426E-40DD-AFC4-6F175D3DCCD1}">
              <a14:hiddenFill xmlns:a14="http://schemas.microsoft.com/office/drawing/2010/main">
                <a:solidFill>
                  <a:srgbClr val="FFFFFF"/>
                </a:solidFill>
              </a14:hiddenFill>
            </a:ext>
          </a:extLst>
        </p:spPr>
      </p:pic>
      <p:sp>
        <p:nvSpPr>
          <p:cNvPr id="9" name="pole tekstowe 8">
            <a:extLst>
              <a:ext uri="{FF2B5EF4-FFF2-40B4-BE49-F238E27FC236}">
                <a16:creationId xmlns:a16="http://schemas.microsoft.com/office/drawing/2014/main" id="{7784E8EB-EBED-B4DA-44CD-CFBD595FAF16}"/>
              </a:ext>
            </a:extLst>
          </p:cNvPr>
          <p:cNvSpPr txBox="1"/>
          <p:nvPr/>
        </p:nvSpPr>
        <p:spPr>
          <a:xfrm>
            <a:off x="1295402" y="2622108"/>
            <a:ext cx="7093224" cy="3493264"/>
          </a:xfrm>
          <a:prstGeom prst="rect">
            <a:avLst/>
          </a:prstGeom>
          <a:noFill/>
        </p:spPr>
        <p:txBody>
          <a:bodyPr wrap="square">
            <a:spAutoFit/>
          </a:bodyPr>
          <a:lstStyle/>
          <a:p>
            <a:r>
              <a:rPr lang="pl-PL" sz="1700" b="0" i="0" dirty="0">
                <a:solidFill>
                  <a:srgbClr val="000000"/>
                </a:solidFill>
                <a:effectLst/>
                <a:latin typeface="Verdana" panose="020B0604030504040204" pitchFamily="34" charset="0"/>
                <a:ea typeface="Verdana" panose="020B0604030504040204" pitchFamily="34" charset="0"/>
              </a:rPr>
              <a:t>W Giżycku spotykają się wcześniej nieznające się nastolatki. Dla każdego z nich wakacyjny wyjazd oznacza coś innego – przykry obowiązek, długo oczekiwaną okazję, by się wyszaleć lub dwa tygodnie spokoju od nadopiekuńczych rodziców.        W grupie szybko wyróżniają się takie indywidualności, jak Wanda, Szprycha, Klema czy Marita, a spośród chłopaków Kajtek, Maks, Zyga, Franek.</a:t>
            </a:r>
            <a:br>
              <a:rPr lang="pl-PL" sz="1700" dirty="0">
                <a:latin typeface="Verdana" panose="020B0604030504040204" pitchFamily="34" charset="0"/>
                <a:ea typeface="Verdana" panose="020B0604030504040204" pitchFamily="34" charset="0"/>
              </a:rPr>
            </a:br>
            <a:r>
              <a:rPr lang="pl-PL" sz="1700" b="0" i="0" dirty="0">
                <a:solidFill>
                  <a:srgbClr val="000000"/>
                </a:solidFill>
                <a:effectLst/>
                <a:latin typeface="Verdana" panose="020B0604030504040204" pitchFamily="34" charset="0"/>
                <a:ea typeface="Verdana" panose="020B0604030504040204" pitchFamily="34" charset="0"/>
              </a:rPr>
              <a:t>Szprycha i Zyga zakładają się w pewnej honorowej sprawie,    a ich zwolennicy pomagają im zakład wygrać, wykonując różne ryzykowne zadania. Kto okaże się zwycięzcą? O tym opowie ta pełna humoru powieść wakacyjna, której akcja obfituje w zaskakujące sytuacje, dramatyczne sceny i niesamowite nocne eskapady.</a:t>
            </a:r>
            <a:endParaRPr lang="fr-FR" sz="17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1965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„Kroniki Archeo. Tajemnica klejnotu Nefertiti” – Agnieszka Stelmaszyk</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3832529" y="2703443"/>
            <a:ext cx="7506031" cy="3363401"/>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Zaczęło się zupełnie niewinnie od artykułu w gazecie: w Egipcie odkryto nowy grobowiec. Dalej wypadki potoczyły się już lawinowo. Każdy, kto choć trochę interesuje się archeologią, rusza do Kairu. I oto zatłoczone uliczki miasta i bezkresne piaski pustyni stają się świadkami szaleńczego wyścigu. Kto pozna legendę Nefertiti? Kto wyniósł sarkofag z grobowca? Kim jest tajemnicza Cressida Finch? No i najważniejsze – kto pierwszy dotrze do klejnotu?</a:t>
            </a:r>
            <a:br>
              <a:rPr lang="pl-PL" sz="1700" dirty="0">
                <a:latin typeface="Verdana" panose="020B0604030504040204" pitchFamily="34" charset="0"/>
                <a:ea typeface="Verdana" panose="020B0604030504040204" pitchFamily="34" charset="0"/>
              </a:rPr>
            </a:br>
            <a:br>
              <a:rPr lang="pl-PL" sz="1700" dirty="0">
                <a:latin typeface="Verdana" panose="020B0604030504040204" pitchFamily="34" charset="0"/>
                <a:ea typeface="Verdana" panose="020B0604030504040204" pitchFamily="34" charset="0"/>
              </a:rPr>
            </a:br>
            <a:r>
              <a:rPr lang="pl-PL" sz="1700" b="0" i="0" dirty="0">
                <a:solidFill>
                  <a:srgbClr val="000000"/>
                </a:solidFill>
                <a:effectLst/>
                <a:latin typeface="Verdana" panose="020B0604030504040204" pitchFamily="34" charset="0"/>
                <a:ea typeface="Verdana" panose="020B0604030504040204" pitchFamily="34" charset="0"/>
              </a:rPr>
              <a:t>Pytań coraz więcej, a czas upływa szybciej niż piasek w klepsydrze… Tak szybko, że pochłonięty tą niesamowitą historią, nawet nie zauważysz, kiedy dotrzesz do ostatniej strony powieści.</a:t>
            </a:r>
            <a:endParaRPr lang="fr-FR" sz="1700" dirty="0">
              <a:latin typeface="Verdana" panose="020B0604030504040204" pitchFamily="34" charset="0"/>
              <a:ea typeface="Verdana" panose="020B0604030504040204" pitchFamily="34" charset="0"/>
            </a:endParaRPr>
          </a:p>
        </p:txBody>
      </p:sp>
      <p:pic>
        <p:nvPicPr>
          <p:cNvPr id="11266" name="Picture 2">
            <a:extLst>
              <a:ext uri="{FF2B5EF4-FFF2-40B4-BE49-F238E27FC236}">
                <a16:creationId xmlns:a16="http://schemas.microsoft.com/office/drawing/2014/main" id="{FD843AD9-E0D3-FCC8-F710-3E06BB01E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2" y="2703443"/>
            <a:ext cx="2213226" cy="310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9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„Jasne dni, ciemne dni” – Katarzyna Ryrych</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295402" y="2735248"/>
            <a:ext cx="7053467" cy="3363401"/>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Witek, który od dwóch lat jest głową rodziny (bardzo jeszcze nastoletnią), może liczyć tylko na siebie i jest już tym zmęczony. Matka - pogrążona w żałobie po Magdzie, która zginęła w wypadku samochodowym. Ojciec, który wtedy prowadził, leży w szpitalu bez kontaktu. A jest przecież jeszcze Bąk, potrzebujący miłości i przytulenia, i babcia z panem Alzheimerem. Kiedy Witek spotyka Kotę</a:t>
            </a:r>
            <a:r>
              <a:rPr lang="pl-PL" sz="1700" dirty="0">
                <a:solidFill>
                  <a:srgbClr val="000000"/>
                </a:solidFill>
                <a:latin typeface="Verdana" panose="020B0604030504040204" pitchFamily="34" charset="0"/>
                <a:ea typeface="Verdana" panose="020B0604030504040204" pitchFamily="34" charset="0"/>
              </a:rPr>
              <a:t>,</a:t>
            </a:r>
            <a:r>
              <a:rPr lang="pl-PL" sz="1700" b="0" i="0" dirty="0">
                <a:solidFill>
                  <a:srgbClr val="000000"/>
                </a:solidFill>
                <a:effectLst/>
                <a:latin typeface="Verdana" panose="020B0604030504040204" pitchFamily="34" charset="0"/>
                <a:ea typeface="Verdana" panose="020B0604030504040204" pitchFamily="34" charset="0"/>
              </a:rPr>
              <a:t> okazuje się, że        w jego sercu i głowie jest jeszcze miejsce i dla niej.</a:t>
            </a:r>
          </a:p>
          <a:p>
            <a:pPr marL="0" indent="0">
              <a:buNone/>
            </a:pPr>
            <a:r>
              <a:rPr lang="pl-PL" sz="1700" dirty="0">
                <a:solidFill>
                  <a:srgbClr val="000000"/>
                </a:solidFill>
                <a:latin typeface="Verdana" panose="020B0604030504040204" pitchFamily="34" charset="0"/>
                <a:ea typeface="Verdana" panose="020B0604030504040204" pitchFamily="34" charset="0"/>
              </a:rPr>
              <a:t>Ciekawa powieść o trudach codziennego życia dla nastolatków.</a:t>
            </a:r>
            <a:endParaRPr lang="fr-FR" sz="1700" dirty="0">
              <a:latin typeface="Verdana" panose="020B0604030504040204" pitchFamily="34" charset="0"/>
              <a:ea typeface="Verdana" panose="020B0604030504040204" pitchFamily="34" charset="0"/>
            </a:endParaRPr>
          </a:p>
        </p:txBody>
      </p:sp>
      <p:pic>
        <p:nvPicPr>
          <p:cNvPr id="12290" name="Picture 2">
            <a:extLst>
              <a:ext uri="{FF2B5EF4-FFF2-40B4-BE49-F238E27FC236}">
                <a16:creationId xmlns:a16="http://schemas.microsoft.com/office/drawing/2014/main" id="{1694F897-6F9F-AD94-BE1E-E154158FC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0846" y="2735248"/>
            <a:ext cx="2324336" cy="330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80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„Pan Samochodzik i księga strachów” – Zbigniew Nienacki</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3204376" y="2735248"/>
            <a:ext cx="8181891" cy="3363401"/>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Pan Tomasz, przez przyjaciół nazywany Panem Samochodzikiem, przezwisko swoje zawdzięcza niezwykłemu wehikułowi, odziedziczonemu po wuju-wynalazcy. Samochód ten, choć szpetny, „skrzyżowanie czółna z taczką”, jak wyrażają się o nim złośliwi – ma niesłychane możliwości: posiadając silnik Ferrari 410 może pędzić z szybkością 280 km na godzinę. Dzięki zastosowanej śrubie spełnia rolę łodzi motorowej. Tym pojazdem pan Tomasz wyrusza w Polskę, aby rozszyfrować kolejną historyczną zagadkę, schwytać złodziei           i przemytników usiłujących wykraść cenne zabytkowe przedmioty. Tym razem Pan Samochodzik poszukuje pamiętnika oficera armii hitlerowskiej. Nie sam – z grupą niby to przypadkowo napotkanych osób. Czytelnik podąża ich śladem – i – co jest ogromnym atutem tej powieści – sam może wydedukować, gdzie jest tajemniczy kajecik. </a:t>
            </a:r>
            <a:r>
              <a:rPr lang="pl-PL" sz="1700" dirty="0">
                <a:solidFill>
                  <a:srgbClr val="000000"/>
                </a:solidFill>
                <a:latin typeface="Verdana" panose="020B0604030504040204" pitchFamily="34" charset="0"/>
                <a:ea typeface="Verdana" panose="020B0604030504040204" pitchFamily="34" charset="0"/>
              </a:rPr>
              <a:t>Czy przyjmiesz wyzwanie?</a:t>
            </a:r>
            <a:endParaRPr lang="fr-FR" sz="1700" dirty="0">
              <a:latin typeface="Verdana" panose="020B0604030504040204" pitchFamily="34" charset="0"/>
              <a:ea typeface="Verdana" panose="020B0604030504040204" pitchFamily="34" charset="0"/>
            </a:endParaRPr>
          </a:p>
        </p:txBody>
      </p:sp>
      <p:pic>
        <p:nvPicPr>
          <p:cNvPr id="13314" name="Picture 2">
            <a:extLst>
              <a:ext uri="{FF2B5EF4-FFF2-40B4-BE49-F238E27FC236}">
                <a16:creationId xmlns:a16="http://schemas.microsoft.com/office/drawing/2014/main" id="{2EC0579C-795F-E868-BB2C-E2CDDFA9D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698" y="2846638"/>
            <a:ext cx="2243300" cy="314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5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„Zagadka starego grobowca” – Dariusz Rekosz</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295402" y="2584174"/>
            <a:ext cx="7411276" cy="3514475"/>
          </a:xfrm>
        </p:spPr>
        <p:txBody>
          <a:bodyPr>
            <a:noAutofit/>
          </a:bodyPr>
          <a:lstStyle/>
          <a:p>
            <a:pPr marL="0" indent="0">
              <a:buNone/>
            </a:pPr>
            <a:r>
              <a:rPr lang="pl-PL" sz="1700" b="0" i="0" dirty="0">
                <a:solidFill>
                  <a:srgbClr val="212529"/>
                </a:solidFill>
                <a:effectLst/>
                <a:latin typeface="Verdana" panose="020B0604030504040204" pitchFamily="34" charset="0"/>
                <a:ea typeface="Verdana" panose="020B0604030504040204" pitchFamily="34" charset="0"/>
              </a:rPr>
              <a:t>Agnieszka i jej brat Adam szykują się na zagraniczne wczasy. Wskutek przykrego zrządzenia losu, zamiast w egzotycznych krajach, lądują... u swojej ciotki, w pewnej niedużej, warmińskiej wiosce. Na domiar złego sieć telefoniczna nie ma tu zasięgu, a Internet dotrze dopiero za kilka miesięcy. Zapowiadają się wakacje, że weź przestań!</a:t>
            </a:r>
            <a:br>
              <a:rPr lang="pl-PL" sz="1700" dirty="0">
                <a:latin typeface="Verdana" panose="020B0604030504040204" pitchFamily="34" charset="0"/>
                <a:ea typeface="Verdana" panose="020B0604030504040204" pitchFamily="34" charset="0"/>
              </a:rPr>
            </a:br>
            <a:r>
              <a:rPr lang="pl-PL" sz="1700" b="0" i="0" dirty="0">
                <a:solidFill>
                  <a:srgbClr val="212529"/>
                </a:solidFill>
                <a:effectLst/>
                <a:latin typeface="Verdana" panose="020B0604030504040204" pitchFamily="34" charset="0"/>
                <a:ea typeface="Verdana" panose="020B0604030504040204" pitchFamily="34" charset="0"/>
              </a:rPr>
              <a:t>Wbrew obawom, udaje im się jednak nawiązać nowe przyjaźnie i dzięki nim poznać okolicę. Pewnego razu podsłuchują mega-zagadkową rozmowę, a sielski wypoczynek zmienia się diametralnie po spotkaniu w lesie tajemniczego, starszego mężczyzny. Nastolatki wszczynają prywatne śledztwo, prowadzące </a:t>
            </a:r>
            <a:r>
              <a:rPr lang="pl-PL" sz="1700" b="0" i="0" dirty="0" err="1">
                <a:solidFill>
                  <a:srgbClr val="212529"/>
                </a:solidFill>
                <a:effectLst/>
                <a:latin typeface="Verdana" panose="020B0604030504040204" pitchFamily="34" charset="0"/>
                <a:ea typeface="Verdana" panose="020B0604030504040204" pitchFamily="34" charset="0"/>
              </a:rPr>
              <a:t>dostarego</a:t>
            </a:r>
            <a:r>
              <a:rPr lang="pl-PL" sz="1700" b="0" i="0" dirty="0">
                <a:solidFill>
                  <a:srgbClr val="212529"/>
                </a:solidFill>
                <a:effectLst/>
                <a:latin typeface="Verdana" panose="020B0604030504040204" pitchFamily="34" charset="0"/>
                <a:ea typeface="Verdana" panose="020B0604030504040204" pitchFamily="34" charset="0"/>
              </a:rPr>
              <a:t> grobowca. Okazuje się, że muszą stawić czoło całej bandzie opryszków! Od przygód aż kipi!</a:t>
            </a:r>
            <a:endParaRPr lang="fr-FR" sz="1700" dirty="0">
              <a:latin typeface="Verdana" panose="020B0604030504040204" pitchFamily="34" charset="0"/>
              <a:ea typeface="Verdana" panose="020B0604030504040204" pitchFamily="34" charset="0"/>
            </a:endParaRPr>
          </a:p>
        </p:txBody>
      </p:sp>
      <p:pic>
        <p:nvPicPr>
          <p:cNvPr id="14339" name="Picture 3">
            <a:extLst>
              <a:ext uri="{FF2B5EF4-FFF2-40B4-BE49-F238E27FC236}">
                <a16:creationId xmlns:a16="http://schemas.microsoft.com/office/drawing/2014/main" id="{803F7402-24EE-D8C0-1C7D-B42048243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177" y="2584174"/>
            <a:ext cx="2482132" cy="352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4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„Koniec świata nr 13” – Katarzyna Ryrych</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3927944" y="2584174"/>
            <a:ext cx="6909684" cy="3514475"/>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Dwunastoletnia Sabina żałuje, że nie mieszka w bloku jak wszyscy, a jej tata nie jest elektrykiem. Jednak kamienica na Końcu świata numer 13 to jej dom. Jak się okazuje – absolutnie wyjątkowy! To pachnąca sztuką i cyganerią przyjazna przystań dla znajomych artystów, to dźwięki tanga, to kolorowe ptaki cudaki.</a:t>
            </a:r>
            <a:br>
              <a:rPr lang="pl-PL" sz="1700" dirty="0">
                <a:latin typeface="Verdana" panose="020B0604030504040204" pitchFamily="34" charset="0"/>
                <a:ea typeface="Verdana" panose="020B0604030504040204" pitchFamily="34" charset="0"/>
              </a:rPr>
            </a:br>
            <a:br>
              <a:rPr lang="pl-PL" sz="1700" dirty="0">
                <a:latin typeface="Verdana" panose="020B0604030504040204" pitchFamily="34" charset="0"/>
                <a:ea typeface="Verdana" panose="020B0604030504040204" pitchFamily="34" charset="0"/>
              </a:rPr>
            </a:br>
            <a:r>
              <a:rPr lang="pl-PL" sz="1700" b="0" i="0" dirty="0">
                <a:solidFill>
                  <a:srgbClr val="000000"/>
                </a:solidFill>
                <a:effectLst/>
                <a:latin typeface="Verdana" panose="020B0604030504040204" pitchFamily="34" charset="0"/>
                <a:ea typeface="Verdana" panose="020B0604030504040204" pitchFamily="34" charset="0"/>
              </a:rPr>
              <a:t>Sabina powoli zaczyna dostrzegać, że artystyczna rodzina to najpiękniejsze, co mogło się jej przytrafić w życiu. Podobnie jak pierwsza wakacyjna praca i nowy przyjaciel na dobre i na złe. Dziewczyna czuje w kościach, że idzie nowe. </a:t>
            </a:r>
            <a:r>
              <a:rPr lang="pl-PL" sz="1700" dirty="0">
                <a:solidFill>
                  <a:srgbClr val="000000"/>
                </a:solidFill>
                <a:latin typeface="Verdana" panose="020B0604030504040204" pitchFamily="34" charset="0"/>
                <a:ea typeface="Verdana" panose="020B0604030504040204" pitchFamily="34" charset="0"/>
              </a:rPr>
              <a:t>Co to będzie? Przekonajcie się sami! </a:t>
            </a:r>
            <a:endParaRPr lang="fr-FR" sz="1700" dirty="0">
              <a:latin typeface="Verdana" panose="020B0604030504040204" pitchFamily="34" charset="0"/>
              <a:ea typeface="Verdana" panose="020B0604030504040204" pitchFamily="34" charset="0"/>
            </a:endParaRPr>
          </a:p>
        </p:txBody>
      </p:sp>
      <p:pic>
        <p:nvPicPr>
          <p:cNvPr id="1026" name="Picture 2">
            <a:extLst>
              <a:ext uri="{FF2B5EF4-FFF2-40B4-BE49-F238E27FC236}">
                <a16:creationId xmlns:a16="http://schemas.microsoft.com/office/drawing/2014/main" id="{BB87BBF4-6BD5-2FB8-B723-BAF5583DA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861" y="2677767"/>
            <a:ext cx="2132275" cy="30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„Tabletki na dorosłość” – Dorota Suwalska</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470992" y="2584174"/>
            <a:ext cx="5987332" cy="3514475"/>
          </a:xfrm>
        </p:spPr>
        <p:txBody>
          <a:bodyPr>
            <a:noAutofit/>
          </a:bodyPr>
          <a:lstStyle/>
          <a:p>
            <a:pPr marL="0" indent="0">
              <a:buNone/>
            </a:pPr>
            <a:r>
              <a:rPr lang="pl-PL" sz="1700" dirty="0">
                <a:latin typeface="Verdana" panose="020B0604030504040204" pitchFamily="34" charset="0"/>
                <a:ea typeface="Verdana" panose="020B0604030504040204" pitchFamily="34" charset="0"/>
              </a:rPr>
              <a:t>Wszystko miało się skończyć, kiedy je połknie. Wreszcie stanie się dorosłym i będzie mógł zlekceważyć załamującą nad nim ręce mamusię. Oleje mającego i tak wszystko gdzieś tatusia. Zignoruje zapatrzone w siebie dziewczyny. Wypnie się na nic nierozumiejących kumpli. Wyśmieje nauczycieli złośliwie stawiających pałę za pałą.</a:t>
            </a:r>
          </a:p>
          <a:p>
            <a:pPr marL="0" indent="0">
              <a:buNone/>
            </a:pPr>
            <a:r>
              <a:rPr lang="pl-PL" sz="1700" dirty="0">
                <a:latin typeface="Verdana" panose="020B0604030504040204" pitchFamily="34" charset="0"/>
                <a:ea typeface="Verdana" panose="020B0604030504040204" pitchFamily="34" charset="0"/>
              </a:rPr>
              <a:t>Wszystko miało się skończyć, kiedy je połknie.        A dopiero się zaczęło.</a:t>
            </a:r>
          </a:p>
          <a:p>
            <a:pPr marL="0" indent="0">
              <a:buNone/>
            </a:pPr>
            <a:r>
              <a:rPr lang="pl-PL" sz="1700" dirty="0">
                <a:latin typeface="Verdana" panose="020B0604030504040204" pitchFamily="34" charset="0"/>
                <a:ea typeface="Verdana" panose="020B0604030504040204" pitchFamily="34" charset="0"/>
              </a:rPr>
              <a:t>Ciekawa i zabawna lektura, która przy okazji porusza ważne dla nastolatków tematy. </a:t>
            </a:r>
          </a:p>
          <a:p>
            <a:pPr marL="0" indent="0">
              <a:buNone/>
            </a:pPr>
            <a:endParaRPr lang="pl-PL" sz="1700" dirty="0">
              <a:latin typeface="Verdana" panose="020B0604030504040204" pitchFamily="34" charset="0"/>
              <a:ea typeface="Verdana" panose="020B0604030504040204" pitchFamily="34" charset="0"/>
            </a:endParaRPr>
          </a:p>
          <a:p>
            <a:pPr marL="0" indent="0">
              <a:buNone/>
            </a:pPr>
            <a:endParaRPr lang="fr-FR" sz="1700" dirty="0">
              <a:latin typeface="Verdana" panose="020B0604030504040204" pitchFamily="34" charset="0"/>
              <a:ea typeface="Verdana" panose="020B0604030504040204" pitchFamily="34" charset="0"/>
            </a:endParaRPr>
          </a:p>
        </p:txBody>
      </p:sp>
      <p:pic>
        <p:nvPicPr>
          <p:cNvPr id="2050" name="Picture 2">
            <a:extLst>
              <a:ext uri="{FF2B5EF4-FFF2-40B4-BE49-F238E27FC236}">
                <a16:creationId xmlns:a16="http://schemas.microsoft.com/office/drawing/2014/main" id="{4BF93823-E042-DC68-E925-CEC59214A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470" y="2671639"/>
            <a:ext cx="2087949" cy="296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9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algn="l" rtl="0"/>
            <a:r>
              <a:rPr lang="pl-PL" b="1" noProof="1">
                <a:solidFill>
                  <a:srgbClr val="262626"/>
                </a:solidFill>
              </a:rPr>
              <a:t>„Podniebny” – Kerstin Gier</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4285753" y="2584174"/>
            <a:ext cx="6520069" cy="3514475"/>
          </a:xfrm>
        </p:spPr>
        <p:txBody>
          <a:bodyPr>
            <a:noAutofit/>
          </a:bodyPr>
          <a:lstStyle/>
          <a:p>
            <a:pPr marL="0" indent="0">
              <a:buNone/>
            </a:pPr>
            <a:r>
              <a:rPr lang="pl-PL" sz="1700" dirty="0">
                <a:latin typeface="Verdana" panose="020B0604030504040204" pitchFamily="34" charset="0"/>
                <a:ea typeface="Verdana" panose="020B0604030504040204" pitchFamily="34" charset="0"/>
              </a:rPr>
              <a:t>Siedemnastoletnia Fanny rzuciła szkołę i odbywa praktykę w alpejskim hotelu Château Janvier, zwanym Podniebnym. W Święta nieco podupadły hotel przeżywa oblężenie. Zjeżdżają tu najróżniejsi goście: od słynnej łyżwiarki, przez autora thrillerów, po... właścicieli kolii     z legendarnym diamentem carycy Katarzyny. Z pomocą Bena, przystojnego syna właściciela, oraz tajemniczego Tristana, Fanny spróbuje pokrzyżować szyki pewnym złym ludziom. Postara się też zachować zimną krew (i pracę!), oraz znaleźć pomysł na życie, a może nawet miłość... Niebanalny, trzymający w napięciu thriller dla młodzieży.</a:t>
            </a:r>
          </a:p>
          <a:p>
            <a:pPr marL="0" indent="0">
              <a:buNone/>
            </a:pPr>
            <a:endParaRPr lang="fr-FR" sz="1700" dirty="0">
              <a:latin typeface="Verdana" panose="020B0604030504040204" pitchFamily="34" charset="0"/>
              <a:ea typeface="Verdana" panose="020B0604030504040204" pitchFamily="34" charset="0"/>
            </a:endParaRPr>
          </a:p>
        </p:txBody>
      </p:sp>
      <p:pic>
        <p:nvPicPr>
          <p:cNvPr id="3074" name="Picture 2">
            <a:extLst>
              <a:ext uri="{FF2B5EF4-FFF2-40B4-BE49-F238E27FC236}">
                <a16:creationId xmlns:a16="http://schemas.microsoft.com/office/drawing/2014/main" id="{CCF2AF1D-B31F-01D4-77F8-5BA2735CE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921" y="2644370"/>
            <a:ext cx="2274974" cy="323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„Piąta babcia Dominika” – Katarzyna Ryrych</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993913" y="2584174"/>
            <a:ext cx="7720717" cy="3514475"/>
          </a:xfrm>
        </p:spPr>
        <p:txBody>
          <a:bodyPr>
            <a:noAutofit/>
          </a:bodyPr>
          <a:lstStyle/>
          <a:p>
            <a:pPr marL="0" indent="0">
              <a:buNone/>
            </a:pPr>
            <a:r>
              <a:rPr lang="pl-PL" sz="1700" dirty="0">
                <a:latin typeface="Verdana" panose="020B0604030504040204" pitchFamily="34" charset="0"/>
                <a:ea typeface="Verdana" panose="020B0604030504040204" pitchFamily="34" charset="0"/>
              </a:rPr>
              <a:t>Wakacyjna nuda i leniuchowanie? Nie dla Dominika Zajonca – dziesięciolatka, którego przygody rozpoczynają się od pierwszej samodzielnej podróży pociągiem nad morze. Odwiedziny u dziadka   i poznanie piątej babci rozpoczynają serię przygód z nietypowymi osobami, nietypowymi zdarzeniami, zupełnie tak nietypowymi, jak nazwisko – Zajonc. Dominik razem z dziadkiem, piątą babcią i nowo poznanymi koleżankami Myszowatymi zjednoczą siły i spróbują rozwiązać prawdziwą kryminalną aferę! Turecki jubiler? Fryzjerska głowa? To tylko elementy, które pojawią się na tropie do rozwikłania tajemnicy! Uwaga! Dominik Zajonc, dziadek, piąta babcia oraz Myszowate nadchodzą!</a:t>
            </a:r>
          </a:p>
          <a:p>
            <a:pPr marL="0" indent="0">
              <a:buNone/>
            </a:pPr>
            <a:r>
              <a:rPr lang="pl-PL" sz="1700" dirty="0">
                <a:latin typeface="Verdana" panose="020B0604030504040204" pitchFamily="34" charset="0"/>
                <a:ea typeface="Verdana" panose="020B0604030504040204" pitchFamily="34" charset="0"/>
              </a:rPr>
              <a:t>Pełna humoru historia z przesłaniem!</a:t>
            </a:r>
            <a:endParaRPr lang="fr-FR" sz="1700" dirty="0">
              <a:latin typeface="Verdana" panose="020B0604030504040204" pitchFamily="34" charset="0"/>
              <a:ea typeface="Verdana" panose="020B0604030504040204" pitchFamily="34" charset="0"/>
            </a:endParaRPr>
          </a:p>
        </p:txBody>
      </p:sp>
      <p:pic>
        <p:nvPicPr>
          <p:cNvPr id="4098" name="Picture 2">
            <a:extLst>
              <a:ext uri="{FF2B5EF4-FFF2-40B4-BE49-F238E27FC236}">
                <a16:creationId xmlns:a16="http://schemas.microsoft.com/office/drawing/2014/main" id="{706B0F53-A23A-7D60-A66E-9A23E8EBC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3656" y="2604643"/>
            <a:ext cx="2302942" cy="327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1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rtl="0"/>
            <a:r>
              <a:rPr lang="pl-PL" b="1" noProof="1">
                <a:solidFill>
                  <a:srgbClr val="262626"/>
                </a:solidFill>
              </a:rPr>
              <a:t>Nie ma czsu na nudę! Jest książka!</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295401" y="2556932"/>
            <a:ext cx="6147020" cy="3318936"/>
          </a:xfrm>
        </p:spPr>
        <p:txBody>
          <a:bodyPr>
            <a:normAutofit fontScale="92500" lnSpcReduction="10000"/>
          </a:bodyPr>
          <a:lstStyle/>
          <a:p>
            <a:r>
              <a:rPr lang="pl-PL" dirty="0"/>
              <a:t>Dłuży Ci się podróż pociągiem?</a:t>
            </a:r>
          </a:p>
          <a:p>
            <a:r>
              <a:rPr lang="pl-PL" dirty="0"/>
              <a:t>Nudzi Cię bezczynne plażowanie na rozgrzanym piasku?</a:t>
            </a:r>
          </a:p>
          <a:p>
            <a:r>
              <a:rPr lang="pl-PL" dirty="0"/>
              <a:t>A może deszczowy wieczór ciągnie się bez końca?</a:t>
            </a:r>
          </a:p>
          <a:p>
            <a:endParaRPr lang="pl-PL" dirty="0"/>
          </a:p>
          <a:p>
            <a:r>
              <a:rPr lang="pl-PL" dirty="0"/>
              <a:t>Nie szkodzi! Ciekawa książka z pewnością umili Ci wakacyjne leniwe dni. Oto kilkanaście propozycji lektur idealnych na letnie miesiące </a:t>
            </a:r>
            <a:r>
              <a:rPr lang="pl-PL" dirty="0">
                <a:sym typeface="Wingdings" panose="05000000000000000000" pitchFamily="2" charset="2"/>
              </a:rPr>
              <a:t></a:t>
            </a:r>
            <a:endParaRPr lang="fr-FR" dirty="0"/>
          </a:p>
        </p:txBody>
      </p:sp>
      <p:pic>
        <p:nvPicPr>
          <p:cNvPr id="1026" name="Picture 2" descr="Lektury dla dzieci na wakacje. Jak zachęcić dzieci do czytania latem?">
            <a:extLst>
              <a:ext uri="{FF2B5EF4-FFF2-40B4-BE49-F238E27FC236}">
                <a16:creationId xmlns:a16="http://schemas.microsoft.com/office/drawing/2014/main" id="{628C46EA-6313-D16D-842B-3FA1E3F5B1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47" r="20220"/>
          <a:stretch/>
        </p:blipFill>
        <p:spPr bwMode="auto">
          <a:xfrm>
            <a:off x="7312550" y="2668587"/>
            <a:ext cx="41134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9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CE1F9EC3-69D4-CCF9-1824-96824414F08D}"/>
              </a:ext>
            </a:extLst>
          </p:cNvPr>
          <p:cNvSpPr>
            <a:spLocks noGrp="1"/>
          </p:cNvSpPr>
          <p:nvPr>
            <p:ph type="title"/>
          </p:nvPr>
        </p:nvSpPr>
        <p:spPr>
          <a:xfrm>
            <a:off x="1295402" y="982132"/>
            <a:ext cx="5113349" cy="1244233"/>
          </a:xfrm>
        </p:spPr>
        <p:txBody>
          <a:bodyPr rtlCol="0">
            <a:normAutofit/>
          </a:bodyPr>
          <a:lstStyle/>
          <a:p>
            <a:pPr algn="l" rtl="0"/>
            <a:r>
              <a:rPr lang="pl-PL" b="1" noProof="1">
                <a:solidFill>
                  <a:srgbClr val="262626"/>
                </a:solidFill>
              </a:rPr>
              <a:t>Wakacje z książką </a:t>
            </a:r>
            <a:r>
              <a:rPr lang="pl-PL" b="1" noProof="1">
                <a:solidFill>
                  <a:srgbClr val="262626"/>
                </a:solidFill>
                <a:sym typeface="Wingdings" panose="05000000000000000000" pitchFamily="2" charset="2"/>
              </a:rPr>
              <a:t></a:t>
            </a:r>
            <a:endParaRPr lang="pl-PL" b="1" noProof="1">
              <a:solidFill>
                <a:srgbClr val="262626"/>
              </a:solidFill>
            </a:endParaRPr>
          </a:p>
        </p:txBody>
      </p:sp>
      <p:sp>
        <p:nvSpPr>
          <p:cNvPr id="7" name="Symbol zastępczy zawartości 6">
            <a:extLst>
              <a:ext uri="{FF2B5EF4-FFF2-40B4-BE49-F238E27FC236}">
                <a16:creationId xmlns:a16="http://schemas.microsoft.com/office/drawing/2014/main" id="{C796C672-FE64-B419-14E4-9BCD78D11A85}"/>
              </a:ext>
            </a:extLst>
          </p:cNvPr>
          <p:cNvSpPr>
            <a:spLocks noGrp="1"/>
          </p:cNvSpPr>
          <p:nvPr>
            <p:ph idx="1"/>
          </p:nvPr>
        </p:nvSpPr>
        <p:spPr>
          <a:xfrm>
            <a:off x="1295401" y="2556932"/>
            <a:ext cx="6225443" cy="3318936"/>
          </a:xfrm>
        </p:spPr>
        <p:txBody>
          <a:bodyPr>
            <a:normAutofit lnSpcReduction="10000"/>
          </a:bodyPr>
          <a:lstStyle/>
          <a:p>
            <a:pPr marL="0" indent="0">
              <a:buNone/>
            </a:pPr>
            <a:r>
              <a:rPr lang="pl-PL" dirty="0"/>
              <a:t>Kochani, w tej prezentacji przedstawiłam Wam tylko część ciekawych tytułów, które oferuje biblioteka szkolna – jest ich oczywiście dużo więcej. Pamiętajcie, że możecie wypożyczyć nasze książki na całe lato. Serdecznie zapraszamy             i życzymy przyjemnej wakacyjnej lektury!</a:t>
            </a:r>
          </a:p>
          <a:p>
            <a:pPr marL="0" indent="0">
              <a:buNone/>
            </a:pPr>
            <a:r>
              <a:rPr lang="pl-PL" dirty="0"/>
              <a:t>                                                    Hanna Włosek</a:t>
            </a:r>
          </a:p>
          <a:p>
            <a:pPr marL="0" indent="0">
              <a:buNone/>
            </a:pPr>
            <a:endParaRPr lang="pl-PL" sz="1400" dirty="0">
              <a:latin typeface="+mj-lt"/>
            </a:endParaRPr>
          </a:p>
          <a:p>
            <a:pPr marL="0" indent="0">
              <a:buNone/>
            </a:pPr>
            <a:r>
              <a:rPr lang="pl-PL" sz="1400" dirty="0">
                <a:latin typeface="+mj-lt"/>
              </a:rPr>
              <a:t>Źródła: gogle/grafika; lubimycytac.pl; znak.pl</a:t>
            </a:r>
            <a:endParaRPr lang="fr-FR" sz="1400" dirty="0">
              <a:latin typeface="+mj-lt"/>
            </a:endParaRPr>
          </a:p>
        </p:txBody>
      </p:sp>
      <p:pic>
        <p:nvPicPr>
          <p:cNvPr id="6152" name="Picture 8" descr="Młodej Pięknej Blondynki Dziewczyny Czytelnicza Książka W Hamaku Przy Naturą Premium Zdjęcia">
            <a:extLst>
              <a:ext uri="{FF2B5EF4-FFF2-40B4-BE49-F238E27FC236}">
                <a16:creationId xmlns:a16="http://schemas.microsoft.com/office/drawing/2014/main" id="{DCCCF5CB-DF8A-C544-BE74-F88BFEB8B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844" y="982132"/>
            <a:ext cx="3515078" cy="234151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Jak wybrać plecak turystyczny? | Podróżniczo">
            <a:extLst>
              <a:ext uri="{FF2B5EF4-FFF2-40B4-BE49-F238E27FC236}">
                <a16:creationId xmlns:a16="http://schemas.microsoft.com/office/drawing/2014/main" id="{77BB4143-E5BA-6BFF-053A-06389B7EBA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0844" y="3383101"/>
            <a:ext cx="3525317" cy="26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4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rtl="0"/>
            <a:r>
              <a:rPr lang="pl-PL" b="1" noProof="1">
                <a:solidFill>
                  <a:srgbClr val="262626"/>
                </a:solidFill>
              </a:rPr>
              <a:t>„Wakacje z duchami” – Adam Bahdaj</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407382" y="2695492"/>
            <a:ext cx="5899867" cy="3180376"/>
          </a:xfrm>
        </p:spPr>
        <p:txBody>
          <a:bodyPr>
            <a:normAutofit fontScale="70000" lnSpcReduction="20000"/>
          </a:bodyPr>
          <a:lstStyle/>
          <a:p>
            <a:pPr marL="0" indent="0">
              <a:buNone/>
            </a:pPr>
            <a:r>
              <a:rPr lang="pl-PL" i="0" dirty="0">
                <a:solidFill>
                  <a:srgbClr val="000000"/>
                </a:solidFill>
                <a:effectLst/>
                <a:latin typeface="Verdana" panose="020B0604030504040204" pitchFamily="34" charset="0"/>
                <a:ea typeface="Verdana" panose="020B0604030504040204" pitchFamily="34" charset="0"/>
              </a:rPr>
              <a:t>Praca detektywa wymaga poświęceń                  i wyrzeczeń. Trzeba przemóc drżenie kolan         i tropić złodziei także późną nocą. Ćwiczyć umiejętność dedukcji nawet podczas deseru. Przejrzeć czyjeś notatki jak poranną gazetę i nie przejmować się cieniem, który od tygodnia snuje się za nami, także po zmierzchu.</a:t>
            </a:r>
            <a:br>
              <a:rPr lang="pl-PL" dirty="0">
                <a:latin typeface="Verdana" panose="020B0604030504040204" pitchFamily="34" charset="0"/>
                <a:ea typeface="Verdana" panose="020B0604030504040204" pitchFamily="34" charset="0"/>
              </a:rPr>
            </a:br>
            <a:br>
              <a:rPr lang="pl-PL" dirty="0">
                <a:latin typeface="Verdana" panose="020B0604030504040204" pitchFamily="34" charset="0"/>
                <a:ea typeface="Verdana" panose="020B0604030504040204" pitchFamily="34" charset="0"/>
              </a:rPr>
            </a:br>
            <a:r>
              <a:rPr lang="pl-PL" i="0" dirty="0">
                <a:solidFill>
                  <a:srgbClr val="000000"/>
                </a:solidFill>
                <a:effectLst/>
                <a:latin typeface="Verdana" panose="020B0604030504040204" pitchFamily="34" charset="0"/>
                <a:ea typeface="Verdana" panose="020B0604030504040204" pitchFamily="34" charset="0"/>
              </a:rPr>
              <a:t>Trójka przyjaciół spędza wakacje u cioci. Nie zamierzają się nudzić! Po wybudowaniu szałasu-bazy przystępują do tropienia okolicznych przestępców. Z zaskakującym skutkiem... Doskonała lektura dla wszystkich miłośników zagadek detektywistycznych!</a:t>
            </a:r>
            <a:endParaRPr lang="fr-FR" dirty="0">
              <a:latin typeface="Verdana" panose="020B0604030504040204" pitchFamily="34" charset="0"/>
              <a:ea typeface="Verdana" panose="020B0604030504040204" pitchFamily="34" charset="0"/>
            </a:endParaRPr>
          </a:p>
        </p:txBody>
      </p:sp>
      <p:pic>
        <p:nvPicPr>
          <p:cNvPr id="3074" name="Picture 2">
            <a:extLst>
              <a:ext uri="{FF2B5EF4-FFF2-40B4-BE49-F238E27FC236}">
                <a16:creationId xmlns:a16="http://schemas.microsoft.com/office/drawing/2014/main" id="{ACDCADB3-F7AB-6DE7-5A3E-209DD8F97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002" y="2613158"/>
            <a:ext cx="2354911" cy="334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0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noProof="1">
                <a:solidFill>
                  <a:srgbClr val="262626"/>
                </a:solidFill>
              </a:rPr>
              <a:t>„ </a:t>
            </a:r>
            <a:r>
              <a:rPr lang="pl-PL" b="1" noProof="1">
                <a:solidFill>
                  <a:srgbClr val="262626"/>
                </a:solidFill>
              </a:rPr>
              <a:t>Ucieczka przez Himalaje” – Maria Blumencron</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5025224" y="2695492"/>
            <a:ext cx="5871373" cy="3180376"/>
          </a:xfrm>
        </p:spPr>
        <p:txBody>
          <a:bodyPr>
            <a:normAutofit fontScale="70000" lnSpcReduction="20000"/>
          </a:bodyPr>
          <a:lstStyle/>
          <a:p>
            <a:pPr marL="0" indent="0">
              <a:buNone/>
            </a:pPr>
            <a:r>
              <a:rPr lang="pl-PL" b="0" i="0" dirty="0">
                <a:solidFill>
                  <a:srgbClr val="000000"/>
                </a:solidFill>
                <a:effectLst/>
                <a:latin typeface="Verdana" panose="020B0604030504040204" pitchFamily="34" charset="0"/>
                <a:ea typeface="Verdana" panose="020B0604030504040204" pitchFamily="34" charset="0"/>
              </a:rPr>
              <a:t>Każdego roku przez pokryte lodem granice w Himalajach   z Tybetu ucieka niemal tysiąc dzieci. Często nie mają sił iść dalej: toczą walkę z głodem, zmęczeniem, śniegiem i ogromną tęsknotą za bliskimi.</a:t>
            </a:r>
            <a:br>
              <a:rPr lang="pl-PL" dirty="0">
                <a:latin typeface="Verdana" panose="020B0604030504040204" pitchFamily="34" charset="0"/>
                <a:ea typeface="Verdana" panose="020B0604030504040204" pitchFamily="34" charset="0"/>
              </a:rPr>
            </a:br>
            <a:br>
              <a:rPr lang="pl-PL" dirty="0">
                <a:latin typeface="Verdana" panose="020B0604030504040204" pitchFamily="34" charset="0"/>
                <a:ea typeface="Verdana" panose="020B0604030504040204" pitchFamily="34" charset="0"/>
              </a:rPr>
            </a:br>
            <a:r>
              <a:rPr lang="pl-PL" b="0" i="0" dirty="0">
                <a:solidFill>
                  <a:srgbClr val="000000"/>
                </a:solidFill>
                <a:effectLst/>
                <a:latin typeface="Verdana" panose="020B0604030504040204" pitchFamily="34" charset="0"/>
                <a:ea typeface="Verdana" panose="020B0604030504040204" pitchFamily="34" charset="0"/>
              </a:rPr>
              <a:t>Ich celem są szkoły Dalajlamy na południu Indii. Tam - jak mają nadzieję ich rodzice – czeka na nich lepsza przyszłość. Dokumentalistka Maria Blumencron z wielkim zaangażowaniem towarzyszyła sześciorgu dzieciom w ich ucieczce,    a </a:t>
            </a:r>
            <a:r>
              <a:rPr lang="pl-PL" dirty="0">
                <a:solidFill>
                  <a:srgbClr val="000000"/>
                </a:solidFill>
                <a:latin typeface="Verdana" panose="020B0604030504040204" pitchFamily="34" charset="0"/>
                <a:ea typeface="Verdana" panose="020B0604030504040204" pitchFamily="34" charset="0"/>
              </a:rPr>
              <a:t>p</a:t>
            </a:r>
            <a:r>
              <a:rPr lang="pl-PL" b="0" i="0" dirty="0">
                <a:solidFill>
                  <a:srgbClr val="000000"/>
                </a:solidFill>
                <a:effectLst/>
                <a:latin typeface="Verdana" panose="020B0604030504040204" pitchFamily="34" charset="0"/>
                <a:ea typeface="Verdana" panose="020B0604030504040204" pitchFamily="34" charset="0"/>
              </a:rPr>
              <a:t>rzejmującą historię Małej Pemy, Chime, Dolker, Dhonduba, Tamdinga i Lhakpy znajdziecie w tej właśnie książce.</a:t>
            </a:r>
            <a:endParaRPr lang="fr-FR" dirty="0">
              <a:latin typeface="Verdana" panose="020B0604030504040204" pitchFamily="34" charset="0"/>
              <a:ea typeface="Verdana" panose="020B0604030504040204" pitchFamily="34" charset="0"/>
            </a:endParaRPr>
          </a:p>
        </p:txBody>
      </p:sp>
      <p:pic>
        <p:nvPicPr>
          <p:cNvPr id="4098" name="Picture 2">
            <a:extLst>
              <a:ext uri="{FF2B5EF4-FFF2-40B4-BE49-F238E27FC236}">
                <a16:creationId xmlns:a16="http://schemas.microsoft.com/office/drawing/2014/main" id="{1A692332-EBE7-D15C-0FE2-518FC1998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404" y="2578137"/>
            <a:ext cx="2247127" cy="341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rtl="0"/>
            <a:r>
              <a:rPr lang="pl-PL" b="1" noProof="1">
                <a:solidFill>
                  <a:srgbClr val="262626"/>
                </a:solidFill>
              </a:rPr>
              <a:t>„Masło przygodowe” – Barbara Stenka</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407382" y="2695492"/>
            <a:ext cx="6361042" cy="3180376"/>
          </a:xfrm>
        </p:spPr>
        <p:txBody>
          <a:bodyPr>
            <a:noAutofit/>
          </a:bodyPr>
          <a:lstStyle/>
          <a:p>
            <a:pPr marL="0" indent="0">
              <a:buNone/>
            </a:pPr>
            <a:r>
              <a:rPr lang="pl-PL" sz="1700" dirty="0">
                <a:solidFill>
                  <a:srgbClr val="000000"/>
                </a:solidFill>
                <a:latin typeface="Verdana" panose="020B0604030504040204" pitchFamily="34" charset="0"/>
                <a:ea typeface="Verdana" panose="020B0604030504040204" pitchFamily="34" charset="0"/>
              </a:rPr>
              <a:t>P</a:t>
            </a:r>
            <a:r>
              <a:rPr lang="pl-PL" sz="1700" b="0" i="0" dirty="0">
                <a:solidFill>
                  <a:srgbClr val="000000"/>
                </a:solidFill>
                <a:effectLst/>
                <a:latin typeface="Verdana" panose="020B0604030504040204" pitchFamily="34" charset="0"/>
                <a:ea typeface="Verdana" panose="020B0604030504040204" pitchFamily="34" charset="0"/>
              </a:rPr>
              <a:t>rzezabawna i brawurowo napisana powieść opowiadająca o kilku miesiącach z życia dziesięcioletniej Kasi Koniec. </a:t>
            </a:r>
            <a:r>
              <a:rPr lang="pl-PL" sz="1700" dirty="0">
                <a:solidFill>
                  <a:srgbClr val="000000"/>
                </a:solidFill>
                <a:latin typeface="Verdana" panose="020B0604030504040204" pitchFamily="34" charset="0"/>
                <a:ea typeface="Verdana" panose="020B0604030504040204" pitchFamily="34" charset="0"/>
              </a:rPr>
              <a:t>Ta i</a:t>
            </a:r>
            <a:r>
              <a:rPr lang="pl-PL" sz="1700" b="0" i="0" dirty="0">
                <a:solidFill>
                  <a:srgbClr val="000000"/>
                </a:solidFill>
                <a:effectLst/>
                <a:latin typeface="Verdana" panose="020B0604030504040204" pitchFamily="34" charset="0"/>
                <a:ea typeface="Verdana" panose="020B0604030504040204" pitchFamily="34" charset="0"/>
              </a:rPr>
              <a:t>nteligentna i wygadana hipochondryczka każdego dnia naprawia świat i stara się usunąć z niego zło i niesprawiedliwość. Walczy ze szkolnymi oprawcami, wspiera Elizę, ofiarę przemocy domowej, krzewi wśród rówieśników świadomość ekologiczną i wiedzę o rzadkich, zagrożonych wyginięciem gatunkach. Rozwija także własne entomologiczne zainteresowania. W wolnych chwilach namiętnie mierzy sobie temperaturę, by jak najwcześniej dowiedzieć się o nieuchronnej chorobie.</a:t>
            </a:r>
            <a:endParaRPr lang="fr-FR" sz="1700" dirty="0">
              <a:latin typeface="Verdana" panose="020B0604030504040204" pitchFamily="34" charset="0"/>
              <a:ea typeface="Verdana" panose="020B0604030504040204" pitchFamily="34" charset="0"/>
            </a:endParaRPr>
          </a:p>
        </p:txBody>
      </p:sp>
      <p:pic>
        <p:nvPicPr>
          <p:cNvPr id="2050" name="Picture 2">
            <a:extLst>
              <a:ext uri="{FF2B5EF4-FFF2-40B4-BE49-F238E27FC236}">
                <a16:creationId xmlns:a16="http://schemas.microsoft.com/office/drawing/2014/main" id="{00F37223-64EC-011B-E9F0-57D203896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7931" y="2623641"/>
            <a:ext cx="2270776" cy="318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6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algn="l" rtl="0"/>
            <a:r>
              <a:rPr lang="pl-PL" b="1" noProof="1">
                <a:solidFill>
                  <a:srgbClr val="262626"/>
                </a:solidFill>
              </a:rPr>
              <a:t>„Mania czy Ania” – Erich  Kästner  </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4810539" y="3093056"/>
            <a:ext cx="5769228" cy="2782811"/>
          </a:xfrm>
        </p:spPr>
        <p:txBody>
          <a:bodyPr>
            <a:norm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Letnie kolonie, tłum dzieci, a wśród nich Ania         i Mania. Dwie obce sobie dziewczynki, podobne do siebie jak dwie krople wody. Jak to możliwe? Nikt tego nie wie. Na początku nic nie zapowiada przyjaźni, ale szybko okazuje się, że łączy je znacznie więcej, niż myślą. Wówczas wpadają na szalony pomysł. Jeżeli plan się powiedzie, ich życie całkowicie się zmieni, już na zawsze...</a:t>
            </a:r>
            <a:endParaRPr lang="fr-FR" sz="1700" dirty="0">
              <a:latin typeface="Verdana" panose="020B0604030504040204" pitchFamily="34" charset="0"/>
              <a:ea typeface="Verdana" panose="020B0604030504040204" pitchFamily="34" charset="0"/>
            </a:endParaRPr>
          </a:p>
        </p:txBody>
      </p:sp>
      <p:pic>
        <p:nvPicPr>
          <p:cNvPr id="5122" name="Picture 2">
            <a:extLst>
              <a:ext uri="{FF2B5EF4-FFF2-40B4-BE49-F238E27FC236}">
                <a16:creationId xmlns:a16="http://schemas.microsoft.com/office/drawing/2014/main" id="{945CE447-4F07-8098-A3AC-DB719BCBB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944" y="2626775"/>
            <a:ext cx="2287361" cy="324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4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„Tylko dla twoich oczu” – Katarzyna Ryrych   </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1399431" y="2703444"/>
            <a:ext cx="7537835" cy="3172424"/>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Koniec XVI wieku. Gdzieś w Polsce ojciec dwunastoletniego Jakuba przegrywa w kości kalekiego syna z wędrownym kuglarzem. Mistrz Avius – nowy opiekun chłopca, odkrywa w nim niezwykłą ciekawość świata i żądzę wiedzy. Uczy go wszystkiego, począwszy od sztuki czytania i pisania, aż do zrozumienia mechanizmów władzy, rządzących tym światem. Avius jest nie tylko kuglarzem. To członek tajnego stowarzyszenia, legitymujący się tajemniczym medalionem 007. Wypełnia sekretne misje na zlecenie możnych tego świata. Jakub pod okiem mistrza zdobywa wiedzę i doświadczenie, które w znacznym stopniu pozwalają mu uwolnić się od kalectwa. Odtąd będzie mu jednak towarzyszyło śmiertelne niebezpieczeństwo – wiedza, jaką zdobywa, ma swoją cenę…</a:t>
            </a:r>
            <a:endParaRPr lang="fr-FR" sz="1700" dirty="0">
              <a:latin typeface="Verdana" panose="020B0604030504040204" pitchFamily="34" charset="0"/>
              <a:ea typeface="Verdana" panose="020B0604030504040204" pitchFamily="34" charset="0"/>
            </a:endParaRPr>
          </a:p>
        </p:txBody>
      </p:sp>
      <p:pic>
        <p:nvPicPr>
          <p:cNvPr id="6146" name="Picture 2">
            <a:extLst>
              <a:ext uri="{FF2B5EF4-FFF2-40B4-BE49-F238E27FC236}">
                <a16:creationId xmlns:a16="http://schemas.microsoft.com/office/drawing/2014/main" id="{8C208599-136A-301B-8F9F-5EE8257C4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7010" y="2845583"/>
            <a:ext cx="2033254" cy="28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6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fontScale="90000"/>
          </a:bodyPr>
          <a:lstStyle/>
          <a:p>
            <a:pPr algn="l" rtl="0"/>
            <a:r>
              <a:rPr lang="pl-PL" b="1" noProof="1">
                <a:solidFill>
                  <a:srgbClr val="262626"/>
                </a:solidFill>
              </a:rPr>
              <a:t>„Kiedy serce staje dęba” – Milena Trziszka   </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4476583" y="2703444"/>
            <a:ext cx="6329239" cy="3172424"/>
          </a:xfrm>
        </p:spPr>
        <p:txBody>
          <a:bodyPr>
            <a:noAutofit/>
          </a:bodyPr>
          <a:lstStyle/>
          <a:p>
            <a:pPr marL="0" indent="0">
              <a:buNone/>
            </a:pPr>
            <a:r>
              <a:rPr lang="pl-PL" sz="1700" b="0" i="0" dirty="0">
                <a:solidFill>
                  <a:srgbClr val="000000"/>
                </a:solidFill>
                <a:effectLst/>
                <a:latin typeface="Verdana" panose="020B0604030504040204" pitchFamily="34" charset="0"/>
                <a:ea typeface="Verdana" panose="020B0604030504040204" pitchFamily="34" charset="0"/>
              </a:rPr>
              <a:t>Nieczęsto zdarza się gościć w domu wiewiórkę. Kiedy jednak ta urocza, ale jednak dzika ruda kitka zostaje współlokatorką jedenastoletniej Amelki, staje się też główną bohaterką jej bloga. Bywają jednak sprawy, o których dziewczynka nie wspomina internautom w obawie przed pochopnymi i może nawet krzywdzącymi opiniami. Ale tak już jest, gdy komplikują się sprawy uczuciowe... Pełna humoru, zaskakujących zdarzeń i zwrotów akcji książka zwraca też uwagę na poważniejsze problemy: potrzebę, chęć i umiejętność niesienia pomocy oraz na rolę i wartość przyjaźni</a:t>
            </a:r>
            <a:r>
              <a:rPr lang="pl-PL" sz="1400" b="0" i="0" dirty="0">
                <a:solidFill>
                  <a:srgbClr val="000000"/>
                </a:solidFill>
                <a:effectLst/>
                <a:latin typeface="Montserrat" panose="020B0604020202020204" pitchFamily="2" charset="-18"/>
              </a:rPr>
              <a:t>.</a:t>
            </a:r>
            <a:endParaRPr lang="fr-FR" sz="1700" dirty="0">
              <a:latin typeface="Verdana" panose="020B0604030504040204" pitchFamily="34" charset="0"/>
              <a:ea typeface="Verdana" panose="020B0604030504040204" pitchFamily="34" charset="0"/>
            </a:endParaRPr>
          </a:p>
        </p:txBody>
      </p:sp>
      <p:pic>
        <p:nvPicPr>
          <p:cNvPr id="7170" name="Picture 2" descr="Kiedy serce staje dęba - Milena Trziszka | okładka">
            <a:extLst>
              <a:ext uri="{FF2B5EF4-FFF2-40B4-BE49-F238E27FC236}">
                <a16:creationId xmlns:a16="http://schemas.microsoft.com/office/drawing/2014/main" id="{EFCED4EE-B0FC-99DB-A773-15369E253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564" y="2632731"/>
            <a:ext cx="2244938" cy="317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3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rtlCol="0">
            <a:normAutofit/>
          </a:bodyPr>
          <a:lstStyle/>
          <a:p>
            <a:pPr algn="l" rtl="0"/>
            <a:r>
              <a:rPr lang="pl-PL" b="1" noProof="1">
                <a:solidFill>
                  <a:srgbClr val="262626"/>
                </a:solidFill>
              </a:rPr>
              <a:t>„Chłopaki chojraki” – Marcin Prokop</a:t>
            </a:r>
          </a:p>
        </p:txBody>
      </p:sp>
      <p:sp>
        <p:nvSpPr>
          <p:cNvPr id="4" name="Symbol zastępczy zawartości 3">
            <a:extLst>
              <a:ext uri="{FF2B5EF4-FFF2-40B4-BE49-F238E27FC236}">
                <a16:creationId xmlns:a16="http://schemas.microsoft.com/office/drawing/2014/main" id="{7984D27C-382D-19AA-0CEA-0952F1A324EA}"/>
              </a:ext>
            </a:extLst>
          </p:cNvPr>
          <p:cNvSpPr>
            <a:spLocks noGrp="1"/>
          </p:cNvSpPr>
          <p:nvPr>
            <p:ph idx="1"/>
          </p:nvPr>
        </p:nvSpPr>
        <p:spPr>
          <a:xfrm>
            <a:off x="890546" y="2703443"/>
            <a:ext cx="7816132" cy="3363401"/>
          </a:xfrm>
        </p:spPr>
        <p:txBody>
          <a:bodyPr>
            <a:noAutofit/>
          </a:bodyPr>
          <a:lstStyle/>
          <a:p>
            <a:pPr marL="0" indent="0">
              <a:buNone/>
            </a:pPr>
            <a:r>
              <a:rPr lang="pl-PL" sz="1700" dirty="0">
                <a:latin typeface="Verdana" panose="020B0604030504040204" pitchFamily="34" charset="0"/>
                <a:ea typeface="Verdana" panose="020B0604030504040204" pitchFamily="34" charset="0"/>
              </a:rPr>
              <a:t>Wiecie, kto to chojrak? Ktoś, kto idzie przez życie jak burza! Ma odwagę być pierwszym, wyjątkowym i kpi sobie z tych, którzy mówią, że się nie da. Walczy o to, w co wierzy, pcha się tam, gdzie nikt jeszcze nie dotarł, łamie stereotypy, tworzy wielki dzieła sztuki albo za wszelką cenę pomaga innym. </a:t>
            </a:r>
          </a:p>
          <a:p>
            <a:pPr marL="0" indent="0">
              <a:buNone/>
            </a:pPr>
            <a:r>
              <a:rPr lang="pl-PL" sz="1700" dirty="0">
                <a:latin typeface="Verdana" panose="020B0604030504040204" pitchFamily="34" charset="0"/>
                <a:ea typeface="Verdana" panose="020B0604030504040204" pitchFamily="34" charset="0"/>
              </a:rPr>
              <a:t>Jesteście ciekawi, czego słuchał Zbigniew Religa podczas operacji na otwartym sercu? Dlaczego bracia Warner musieli sprzedać konia, żeby założyć swoją wytwórnię filmów w Hollywood? W jaki sposób Jurek Owsiak mimo jąkania się przemówił do tysięcy ludzkich serc? Albo czy Robert Kubica rzeczywiście prowadził bolid Formuły 1 tylko jedną ręką? Poznajcie te i inne historie śmiałków, którzy zmienili świat na lepsze.  </a:t>
            </a:r>
            <a:endParaRPr lang="fr-FR" sz="1700" dirty="0">
              <a:latin typeface="Verdana" panose="020B0604030504040204" pitchFamily="34" charset="0"/>
              <a:ea typeface="Verdana" panose="020B0604030504040204" pitchFamily="34" charset="0"/>
            </a:endParaRPr>
          </a:p>
        </p:txBody>
      </p:sp>
      <p:pic>
        <p:nvPicPr>
          <p:cNvPr id="8194" name="Picture 2">
            <a:extLst>
              <a:ext uri="{FF2B5EF4-FFF2-40B4-BE49-F238E27FC236}">
                <a16:creationId xmlns:a16="http://schemas.microsoft.com/office/drawing/2014/main" id="{39ED1902-2997-FF89-6B09-6D8733880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6428" y="2785948"/>
            <a:ext cx="2117220" cy="300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08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e">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ffice_41780306_TF78524312" id="{E58652B8-2602-4B50-9489-3B9D96E1B939}" vid="{B2CD95DF-DFEC-43CA-AB01-2A43E7090211}"/>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A39CB-C45B-4F08-829C-AB9550EE0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Motyw rekreacyjny</Template>
  <TotalTime>364</TotalTime>
  <Words>2103</Words>
  <Application>Microsoft Office PowerPoint</Application>
  <PresentationFormat>Panoramiczny</PresentationFormat>
  <Paragraphs>74</Paragraphs>
  <Slides>20</Slides>
  <Notes>20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20</vt:i4>
      </vt:variant>
    </vt:vector>
  </HeadingPairs>
  <TitlesOfParts>
    <vt:vector size="28" baseType="lpstr">
      <vt:lpstr>Arial</vt:lpstr>
      <vt:lpstr>Calibri</vt:lpstr>
      <vt:lpstr>Courier New</vt:lpstr>
      <vt:lpstr>Garamond</vt:lpstr>
      <vt:lpstr>Lora</vt:lpstr>
      <vt:lpstr>Montserrat</vt:lpstr>
      <vt:lpstr>Verdana</vt:lpstr>
      <vt:lpstr>Organiczne</vt:lpstr>
      <vt:lpstr>Z książką w plecaku</vt:lpstr>
      <vt:lpstr>Nie ma czsu na nudę! Jest książka!</vt:lpstr>
      <vt:lpstr>„Wakacje z duchami” – Adam Bahdaj</vt:lpstr>
      <vt:lpstr>„ Ucieczka przez Himalaje” – Maria Blumencron</vt:lpstr>
      <vt:lpstr>„Masło przygodowe” – Barbara Stenka</vt:lpstr>
      <vt:lpstr>„Mania czy Ania” – Erich  Kästner  </vt:lpstr>
      <vt:lpstr>„Tylko dla twoich oczu” – Katarzyna Ryrych   </vt:lpstr>
      <vt:lpstr>„Kiedy serce staje dęba” – Milena Trziszka   </vt:lpstr>
      <vt:lpstr>„Chłopaki chojraki” – Marcin Prokop</vt:lpstr>
      <vt:lpstr>„List do króla” – Tonke Dragt </vt:lpstr>
      <vt:lpstr>„Jajecznica na deszczówce” – Agata Mańczyk</vt:lpstr>
      <vt:lpstr>„Kroniki Archeo. Tajemnica klejnotu Nefertiti” – Agnieszka Stelmaszyk</vt:lpstr>
      <vt:lpstr>„Jasne dni, ciemne dni” – Katarzyna Ryrych</vt:lpstr>
      <vt:lpstr>„Pan Samochodzik i księga strachów” – Zbigniew Nienacki</vt:lpstr>
      <vt:lpstr>„Zagadka starego grobowca” – Dariusz Rekosz</vt:lpstr>
      <vt:lpstr>„Koniec świata nr 13” – Katarzyna Ryrych</vt:lpstr>
      <vt:lpstr>„Tabletki na dorosłość” – Dorota Suwalska</vt:lpstr>
      <vt:lpstr>„Podniebny” – Kerstin Gier</vt:lpstr>
      <vt:lpstr>„Piąta babcia Dominika” – Katarzyna Ryrych</vt:lpstr>
      <vt:lpstr>Wakacje z książką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książką w plecaku</dc:title>
  <dc:creator>Hanna Włosek</dc:creator>
  <cp:lastModifiedBy>Hanna Włosek</cp:lastModifiedBy>
  <cp:revision>37</cp:revision>
  <dcterms:created xsi:type="dcterms:W3CDTF">2022-06-02T07:29:12Z</dcterms:created>
  <dcterms:modified xsi:type="dcterms:W3CDTF">2022-06-03T09:45:41Z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